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2043" autoAdjust="0"/>
  </p:normalViewPr>
  <p:slideViewPr>
    <p:cSldViewPr>
      <p:cViewPr>
        <p:scale>
          <a:sx n="69" d="100"/>
          <a:sy n="69" d="100"/>
        </p:scale>
        <p:origin x="-133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6C12E-FCE3-4919-A02B-AD0C955BDD7A}"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6F444A22-418B-47B2-B890-482352AE9994}">
      <dgm:prSet custT="1"/>
      <dgm:spPr/>
      <dgm:t>
        <a:bodyPr/>
        <a:lstStyle/>
        <a:p>
          <a:pPr rtl="0"/>
          <a:r>
            <a:rPr lang="en-US" sz="1200" b="1" dirty="0" smtClean="0"/>
            <a:t>1.Started regular Sunday school</a:t>
          </a:r>
          <a:endParaRPr lang="en-US" sz="1200" dirty="0"/>
        </a:p>
      </dgm:t>
    </dgm:pt>
    <dgm:pt modelId="{A080620F-57F5-47C5-91B9-26F735FC79DD}" type="parTrans" cxnId="{03E74D98-9E70-4315-A18F-D8D3F7575716}">
      <dgm:prSet/>
      <dgm:spPr/>
      <dgm:t>
        <a:bodyPr/>
        <a:lstStyle/>
        <a:p>
          <a:endParaRPr lang="en-US"/>
        </a:p>
      </dgm:t>
    </dgm:pt>
    <dgm:pt modelId="{5EC3376D-3E40-4C43-86F6-A12878C19E7F}" type="sibTrans" cxnId="{03E74D98-9E70-4315-A18F-D8D3F7575716}">
      <dgm:prSet/>
      <dgm:spPr/>
      <dgm:t>
        <a:bodyPr/>
        <a:lstStyle/>
        <a:p>
          <a:endParaRPr lang="en-US"/>
        </a:p>
      </dgm:t>
    </dgm:pt>
    <dgm:pt modelId="{D8CC6FCF-F140-463B-9E50-10C9593F0C91}">
      <dgm:prSet custT="1"/>
      <dgm:spPr/>
      <dgm:t>
        <a:bodyPr/>
        <a:lstStyle/>
        <a:p>
          <a:pPr rtl="0"/>
          <a:r>
            <a:rPr lang="en-US" sz="1200" b="1" dirty="0" smtClean="0"/>
            <a:t>2.Keep in place once a month men’s breakfast</a:t>
          </a:r>
          <a:endParaRPr lang="en-US" sz="1200" dirty="0"/>
        </a:p>
      </dgm:t>
    </dgm:pt>
    <dgm:pt modelId="{6D2112AA-87C7-4776-B326-E6E02A1E734C}" type="parTrans" cxnId="{534BE236-5799-463C-8087-769F6D0F22C8}">
      <dgm:prSet/>
      <dgm:spPr/>
      <dgm:t>
        <a:bodyPr/>
        <a:lstStyle/>
        <a:p>
          <a:endParaRPr lang="en-US"/>
        </a:p>
      </dgm:t>
    </dgm:pt>
    <dgm:pt modelId="{67243791-D424-4369-A218-E1E8F89361B7}" type="sibTrans" cxnId="{534BE236-5799-463C-8087-769F6D0F22C8}">
      <dgm:prSet/>
      <dgm:spPr/>
      <dgm:t>
        <a:bodyPr/>
        <a:lstStyle/>
        <a:p>
          <a:endParaRPr lang="en-US"/>
        </a:p>
      </dgm:t>
    </dgm:pt>
    <dgm:pt modelId="{818A02FB-ABBA-4E01-959A-0760A40A1492}">
      <dgm:prSet custT="1"/>
      <dgm:spPr/>
      <dgm:t>
        <a:bodyPr/>
        <a:lstStyle/>
        <a:p>
          <a:pPr rtl="0"/>
          <a:r>
            <a:rPr lang="en-US" sz="1200" b="1" dirty="0" smtClean="0"/>
            <a:t>3.Neighborhood &amp; out of Neighbor visitation.</a:t>
          </a:r>
          <a:endParaRPr lang="en-US" sz="1200" dirty="0"/>
        </a:p>
      </dgm:t>
    </dgm:pt>
    <dgm:pt modelId="{1DB2A922-E651-45EC-BEC8-47C50F9041C2}" type="parTrans" cxnId="{B66195B0-72EE-4147-A994-8CEA10E0E1ED}">
      <dgm:prSet/>
      <dgm:spPr/>
      <dgm:t>
        <a:bodyPr/>
        <a:lstStyle/>
        <a:p>
          <a:endParaRPr lang="en-US"/>
        </a:p>
      </dgm:t>
    </dgm:pt>
    <dgm:pt modelId="{2ECA9CA4-C9EE-407F-B323-79F5993BD039}" type="sibTrans" cxnId="{B66195B0-72EE-4147-A994-8CEA10E0E1ED}">
      <dgm:prSet/>
      <dgm:spPr/>
      <dgm:t>
        <a:bodyPr/>
        <a:lstStyle/>
        <a:p>
          <a:endParaRPr lang="en-US"/>
        </a:p>
      </dgm:t>
    </dgm:pt>
    <dgm:pt modelId="{26A57818-7243-4827-B94E-3C67B615BB38}">
      <dgm:prSet custT="1"/>
      <dgm:spPr/>
      <dgm:t>
        <a:bodyPr/>
        <a:lstStyle/>
        <a:p>
          <a:pPr rtl="0"/>
          <a:r>
            <a:rPr lang="en-US" sz="1200" b="1" dirty="0" smtClean="0"/>
            <a:t>4.Started Evening services</a:t>
          </a:r>
          <a:endParaRPr lang="en-US" sz="1200" dirty="0"/>
        </a:p>
      </dgm:t>
    </dgm:pt>
    <dgm:pt modelId="{CC5CC66E-6863-44BE-8983-CB4515CECD69}" type="parTrans" cxnId="{9A17AD9B-FD8C-49E6-A09B-B6E2CDBFB2E2}">
      <dgm:prSet/>
      <dgm:spPr/>
      <dgm:t>
        <a:bodyPr/>
        <a:lstStyle/>
        <a:p>
          <a:endParaRPr lang="en-US"/>
        </a:p>
      </dgm:t>
    </dgm:pt>
    <dgm:pt modelId="{1C4776CD-5473-4CE6-BBF3-4337D96320A6}" type="sibTrans" cxnId="{9A17AD9B-FD8C-49E6-A09B-B6E2CDBFB2E2}">
      <dgm:prSet/>
      <dgm:spPr/>
      <dgm:t>
        <a:bodyPr/>
        <a:lstStyle/>
        <a:p>
          <a:endParaRPr lang="en-US"/>
        </a:p>
      </dgm:t>
    </dgm:pt>
    <dgm:pt modelId="{D5E33950-E7CE-46E4-96B4-4EA6AEDBE420}">
      <dgm:prSet custT="1"/>
      <dgm:spPr/>
      <dgm:t>
        <a:bodyPr/>
        <a:lstStyle/>
        <a:p>
          <a:pPr rtl="0"/>
          <a:r>
            <a:rPr lang="en-US" sz="1200" b="1" dirty="0" smtClean="0"/>
            <a:t>5.Small/Cell groups</a:t>
          </a:r>
          <a:endParaRPr lang="en-US" sz="1200" dirty="0"/>
        </a:p>
      </dgm:t>
    </dgm:pt>
    <dgm:pt modelId="{BF5EB6E0-67D9-43C4-94E5-3A1336C53674}" type="parTrans" cxnId="{5C79790B-3047-42E6-A4FC-228C43115673}">
      <dgm:prSet/>
      <dgm:spPr/>
      <dgm:t>
        <a:bodyPr/>
        <a:lstStyle/>
        <a:p>
          <a:endParaRPr lang="en-US"/>
        </a:p>
      </dgm:t>
    </dgm:pt>
    <dgm:pt modelId="{9AA35E12-FD92-4D01-9BDF-4A91FAAB534A}" type="sibTrans" cxnId="{5C79790B-3047-42E6-A4FC-228C43115673}">
      <dgm:prSet/>
      <dgm:spPr/>
      <dgm:t>
        <a:bodyPr/>
        <a:lstStyle/>
        <a:p>
          <a:endParaRPr lang="en-US"/>
        </a:p>
      </dgm:t>
    </dgm:pt>
    <dgm:pt modelId="{31EE44F0-DBE9-4B09-A9DF-5C6F4168C76E}">
      <dgm:prSet custT="1"/>
      <dgm:spPr/>
      <dgm:t>
        <a:bodyPr/>
        <a:lstStyle/>
        <a:p>
          <a:pPr rtl="0"/>
          <a:r>
            <a:rPr lang="en-US" sz="1200" b="1" dirty="0" smtClean="0"/>
            <a:t>6.Suggest study material</a:t>
          </a:r>
          <a:endParaRPr lang="en-US" sz="1200" dirty="0"/>
        </a:p>
      </dgm:t>
    </dgm:pt>
    <dgm:pt modelId="{1213370D-F427-49CD-A2C5-78352C83435B}" type="parTrans" cxnId="{8374E29E-AE7B-4F39-9261-C6F67930D8B5}">
      <dgm:prSet/>
      <dgm:spPr/>
      <dgm:t>
        <a:bodyPr/>
        <a:lstStyle/>
        <a:p>
          <a:endParaRPr lang="en-US"/>
        </a:p>
      </dgm:t>
    </dgm:pt>
    <dgm:pt modelId="{827EA182-FBCC-4A8B-AEA1-8FCC2430821D}" type="sibTrans" cxnId="{8374E29E-AE7B-4F39-9261-C6F67930D8B5}">
      <dgm:prSet/>
      <dgm:spPr/>
      <dgm:t>
        <a:bodyPr/>
        <a:lstStyle/>
        <a:p>
          <a:endParaRPr lang="en-US"/>
        </a:p>
      </dgm:t>
    </dgm:pt>
    <dgm:pt modelId="{7E016482-ABA0-4C82-A742-C7B8A772CDF5}">
      <dgm:prSet custT="1"/>
      <dgm:spPr/>
      <dgm:t>
        <a:bodyPr/>
        <a:lstStyle/>
        <a:p>
          <a:pPr rtl="0"/>
          <a:r>
            <a:rPr lang="en-US" sz="1200" b="1" dirty="0" smtClean="0"/>
            <a:t>7.Visitation/Flyer Distribution </a:t>
          </a:r>
          <a:endParaRPr lang="en-US" sz="1200" dirty="0"/>
        </a:p>
      </dgm:t>
    </dgm:pt>
    <dgm:pt modelId="{D988B96F-AC9B-4D2E-8003-1950A577A2E9}" type="parTrans" cxnId="{B64E29FF-F3CB-4606-8AE7-78FE553B1D7E}">
      <dgm:prSet/>
      <dgm:spPr/>
      <dgm:t>
        <a:bodyPr/>
        <a:lstStyle/>
        <a:p>
          <a:endParaRPr lang="en-US"/>
        </a:p>
      </dgm:t>
    </dgm:pt>
    <dgm:pt modelId="{6C2BA1EB-C0D9-49CD-A129-515A2E892C23}" type="sibTrans" cxnId="{B64E29FF-F3CB-4606-8AE7-78FE553B1D7E}">
      <dgm:prSet/>
      <dgm:spPr/>
      <dgm:t>
        <a:bodyPr/>
        <a:lstStyle/>
        <a:p>
          <a:endParaRPr lang="en-US"/>
        </a:p>
      </dgm:t>
    </dgm:pt>
    <dgm:pt modelId="{D6762AD0-0438-47E1-BE4C-E471593FFA6E}">
      <dgm:prSet custT="1"/>
      <dgm:spPr/>
      <dgm:t>
        <a:bodyPr/>
        <a:lstStyle/>
        <a:p>
          <a:pPr rtl="0"/>
          <a:r>
            <a:rPr lang="en-US" sz="1200" b="1" dirty="0" smtClean="0"/>
            <a:t>8.District Connectional Group</a:t>
          </a:r>
          <a:endParaRPr lang="en-US" sz="1200" dirty="0"/>
        </a:p>
      </dgm:t>
    </dgm:pt>
    <dgm:pt modelId="{3DCC9889-A5EF-4965-B9DD-53829C36A95D}" type="parTrans" cxnId="{717332C2-8BD4-421F-B952-FA17CF1E4EB0}">
      <dgm:prSet/>
      <dgm:spPr/>
      <dgm:t>
        <a:bodyPr/>
        <a:lstStyle/>
        <a:p>
          <a:endParaRPr lang="en-US"/>
        </a:p>
      </dgm:t>
    </dgm:pt>
    <dgm:pt modelId="{D7A501A3-DC7C-4FB5-B895-CEB7B19BAAA9}" type="sibTrans" cxnId="{717332C2-8BD4-421F-B952-FA17CF1E4EB0}">
      <dgm:prSet/>
      <dgm:spPr/>
      <dgm:t>
        <a:bodyPr/>
        <a:lstStyle/>
        <a:p>
          <a:endParaRPr lang="en-US"/>
        </a:p>
      </dgm:t>
    </dgm:pt>
    <dgm:pt modelId="{43BF5149-7CD4-47ED-B048-7DD0134A4A07}" type="pres">
      <dgm:prSet presAssocID="{2E46C12E-FCE3-4919-A02B-AD0C955BDD7A}" presName="diagram" presStyleCnt="0">
        <dgm:presLayoutVars>
          <dgm:dir/>
          <dgm:resizeHandles/>
        </dgm:presLayoutVars>
      </dgm:prSet>
      <dgm:spPr/>
      <dgm:t>
        <a:bodyPr/>
        <a:lstStyle/>
        <a:p>
          <a:endParaRPr lang="en-US"/>
        </a:p>
      </dgm:t>
    </dgm:pt>
    <dgm:pt modelId="{81216A5A-F6FD-4863-B4C8-435639C9562C}" type="pres">
      <dgm:prSet presAssocID="{6F444A22-418B-47B2-B890-482352AE9994}" presName="firstNode" presStyleLbl="node1" presStyleIdx="0" presStyleCnt="8">
        <dgm:presLayoutVars>
          <dgm:bulletEnabled val="1"/>
        </dgm:presLayoutVars>
      </dgm:prSet>
      <dgm:spPr/>
      <dgm:t>
        <a:bodyPr/>
        <a:lstStyle/>
        <a:p>
          <a:endParaRPr lang="en-US"/>
        </a:p>
      </dgm:t>
    </dgm:pt>
    <dgm:pt modelId="{BD9BAB62-ADE6-4368-A4E5-00A5884394F1}" type="pres">
      <dgm:prSet presAssocID="{5EC3376D-3E40-4C43-86F6-A12878C19E7F}" presName="sibTrans" presStyleLbl="sibTrans2D1" presStyleIdx="0" presStyleCnt="7"/>
      <dgm:spPr/>
      <dgm:t>
        <a:bodyPr/>
        <a:lstStyle/>
        <a:p>
          <a:endParaRPr lang="en-US"/>
        </a:p>
      </dgm:t>
    </dgm:pt>
    <dgm:pt modelId="{71950ED1-329B-452D-883B-E9EEC5D382A8}" type="pres">
      <dgm:prSet presAssocID="{D8CC6FCF-F140-463B-9E50-10C9593F0C91}" presName="middleNode" presStyleCnt="0"/>
      <dgm:spPr/>
    </dgm:pt>
    <dgm:pt modelId="{394B9DCF-496F-4FB4-8FDF-1D5739070884}" type="pres">
      <dgm:prSet presAssocID="{D8CC6FCF-F140-463B-9E50-10C9593F0C91}" presName="padding" presStyleLbl="node1" presStyleIdx="0" presStyleCnt="8"/>
      <dgm:spPr/>
    </dgm:pt>
    <dgm:pt modelId="{660B111D-7EEB-42F4-87D7-5961D1F290F8}" type="pres">
      <dgm:prSet presAssocID="{D8CC6FCF-F140-463B-9E50-10C9593F0C91}" presName="shape" presStyleLbl="node1" presStyleIdx="1" presStyleCnt="8" custScaleX="120716" custScaleY="164881">
        <dgm:presLayoutVars>
          <dgm:bulletEnabled val="1"/>
        </dgm:presLayoutVars>
      </dgm:prSet>
      <dgm:spPr/>
      <dgm:t>
        <a:bodyPr/>
        <a:lstStyle/>
        <a:p>
          <a:endParaRPr lang="en-US"/>
        </a:p>
      </dgm:t>
    </dgm:pt>
    <dgm:pt modelId="{A14EAA01-41A4-4891-919A-A04954643998}" type="pres">
      <dgm:prSet presAssocID="{67243791-D424-4369-A218-E1E8F89361B7}" presName="sibTrans" presStyleLbl="sibTrans2D1" presStyleIdx="1" presStyleCnt="7"/>
      <dgm:spPr/>
      <dgm:t>
        <a:bodyPr/>
        <a:lstStyle/>
        <a:p>
          <a:endParaRPr lang="en-US"/>
        </a:p>
      </dgm:t>
    </dgm:pt>
    <dgm:pt modelId="{3EA23D3F-B83B-442F-85A4-9CDFB38F2DE5}" type="pres">
      <dgm:prSet presAssocID="{818A02FB-ABBA-4E01-959A-0760A40A1492}" presName="middleNode" presStyleCnt="0"/>
      <dgm:spPr/>
    </dgm:pt>
    <dgm:pt modelId="{BE470D6C-71FE-432D-A16D-C78F73514D64}" type="pres">
      <dgm:prSet presAssocID="{818A02FB-ABBA-4E01-959A-0760A40A1492}" presName="padding" presStyleLbl="node1" presStyleIdx="1" presStyleCnt="8"/>
      <dgm:spPr/>
    </dgm:pt>
    <dgm:pt modelId="{BBDEC9EA-F9BC-46BA-A1A1-4BD086366139}" type="pres">
      <dgm:prSet presAssocID="{818A02FB-ABBA-4E01-959A-0760A40A1492}" presName="shape" presStyleLbl="node1" presStyleIdx="2" presStyleCnt="8" custScaleX="166055" custScaleY="115709">
        <dgm:presLayoutVars>
          <dgm:bulletEnabled val="1"/>
        </dgm:presLayoutVars>
      </dgm:prSet>
      <dgm:spPr/>
      <dgm:t>
        <a:bodyPr/>
        <a:lstStyle/>
        <a:p>
          <a:endParaRPr lang="en-US"/>
        </a:p>
      </dgm:t>
    </dgm:pt>
    <dgm:pt modelId="{2C3E3DC9-43C7-4659-A3F4-EC14889BA768}" type="pres">
      <dgm:prSet presAssocID="{2ECA9CA4-C9EE-407F-B323-79F5993BD039}" presName="sibTrans" presStyleLbl="sibTrans2D1" presStyleIdx="2" presStyleCnt="7"/>
      <dgm:spPr/>
      <dgm:t>
        <a:bodyPr/>
        <a:lstStyle/>
        <a:p>
          <a:endParaRPr lang="en-US"/>
        </a:p>
      </dgm:t>
    </dgm:pt>
    <dgm:pt modelId="{D7CB871E-4C34-4524-A7A3-268D61005BE0}" type="pres">
      <dgm:prSet presAssocID="{26A57818-7243-4827-B94E-3C67B615BB38}" presName="middleNode" presStyleCnt="0"/>
      <dgm:spPr/>
    </dgm:pt>
    <dgm:pt modelId="{0EB4C61A-FA98-4DF1-A966-BC4A39D7ABF4}" type="pres">
      <dgm:prSet presAssocID="{26A57818-7243-4827-B94E-3C67B615BB38}" presName="padding" presStyleLbl="node1" presStyleIdx="2" presStyleCnt="8"/>
      <dgm:spPr/>
    </dgm:pt>
    <dgm:pt modelId="{953D700F-5CF1-4E7D-AA54-D60941428562}" type="pres">
      <dgm:prSet presAssocID="{26A57818-7243-4827-B94E-3C67B615BB38}" presName="shape" presStyleLbl="node1" presStyleIdx="3" presStyleCnt="8" custScaleX="150417" custScaleY="101854">
        <dgm:presLayoutVars>
          <dgm:bulletEnabled val="1"/>
        </dgm:presLayoutVars>
      </dgm:prSet>
      <dgm:spPr/>
      <dgm:t>
        <a:bodyPr/>
        <a:lstStyle/>
        <a:p>
          <a:endParaRPr lang="en-US"/>
        </a:p>
      </dgm:t>
    </dgm:pt>
    <dgm:pt modelId="{00C3EE46-38FD-4B1B-ACB0-0090F3FC45EE}" type="pres">
      <dgm:prSet presAssocID="{1C4776CD-5473-4CE6-BBF3-4337D96320A6}" presName="sibTrans" presStyleLbl="sibTrans2D1" presStyleIdx="3" presStyleCnt="7"/>
      <dgm:spPr/>
      <dgm:t>
        <a:bodyPr/>
        <a:lstStyle/>
        <a:p>
          <a:endParaRPr lang="en-US"/>
        </a:p>
      </dgm:t>
    </dgm:pt>
    <dgm:pt modelId="{7E3D0FA3-EC73-4588-8A8F-12AB7A8481E8}" type="pres">
      <dgm:prSet presAssocID="{D5E33950-E7CE-46E4-96B4-4EA6AEDBE420}" presName="middleNode" presStyleCnt="0"/>
      <dgm:spPr/>
    </dgm:pt>
    <dgm:pt modelId="{07305BBC-0FA6-40C3-A1E5-99B474FD9267}" type="pres">
      <dgm:prSet presAssocID="{D5E33950-E7CE-46E4-96B4-4EA6AEDBE420}" presName="padding" presStyleLbl="node1" presStyleIdx="3" presStyleCnt="8"/>
      <dgm:spPr/>
    </dgm:pt>
    <dgm:pt modelId="{9625976A-8CAE-4DFC-ACA4-C18C33310FF0}" type="pres">
      <dgm:prSet presAssocID="{D5E33950-E7CE-46E4-96B4-4EA6AEDBE420}" presName="shape" presStyleLbl="node1" presStyleIdx="4" presStyleCnt="8" custScaleX="162829" custScaleY="117492">
        <dgm:presLayoutVars>
          <dgm:bulletEnabled val="1"/>
        </dgm:presLayoutVars>
      </dgm:prSet>
      <dgm:spPr/>
      <dgm:t>
        <a:bodyPr/>
        <a:lstStyle/>
        <a:p>
          <a:endParaRPr lang="en-US"/>
        </a:p>
      </dgm:t>
    </dgm:pt>
    <dgm:pt modelId="{84F78B3E-3173-428D-B4E1-C68170A345F7}" type="pres">
      <dgm:prSet presAssocID="{9AA35E12-FD92-4D01-9BDF-4A91FAAB534A}" presName="sibTrans" presStyleLbl="sibTrans2D1" presStyleIdx="4" presStyleCnt="7"/>
      <dgm:spPr/>
      <dgm:t>
        <a:bodyPr/>
        <a:lstStyle/>
        <a:p>
          <a:endParaRPr lang="en-US"/>
        </a:p>
      </dgm:t>
    </dgm:pt>
    <dgm:pt modelId="{34F62E95-EEFF-4CEB-B58B-694E27D4C972}" type="pres">
      <dgm:prSet presAssocID="{31EE44F0-DBE9-4B09-A9DF-5C6F4168C76E}" presName="middleNode" presStyleCnt="0"/>
      <dgm:spPr/>
    </dgm:pt>
    <dgm:pt modelId="{DE29A0BB-1585-4761-8592-9635FE0186FB}" type="pres">
      <dgm:prSet presAssocID="{31EE44F0-DBE9-4B09-A9DF-5C6F4168C76E}" presName="padding" presStyleLbl="node1" presStyleIdx="4" presStyleCnt="8"/>
      <dgm:spPr/>
    </dgm:pt>
    <dgm:pt modelId="{66DFAB1C-1C4E-4965-B351-B4CBC5A9E9B0}" type="pres">
      <dgm:prSet presAssocID="{31EE44F0-DBE9-4B09-A9DF-5C6F4168C76E}" presName="shape" presStyleLbl="node1" presStyleIdx="5" presStyleCnt="8" custScaleX="162829" custScaleY="115709">
        <dgm:presLayoutVars>
          <dgm:bulletEnabled val="1"/>
        </dgm:presLayoutVars>
      </dgm:prSet>
      <dgm:spPr/>
      <dgm:t>
        <a:bodyPr/>
        <a:lstStyle/>
        <a:p>
          <a:endParaRPr lang="en-US"/>
        </a:p>
      </dgm:t>
    </dgm:pt>
    <dgm:pt modelId="{AA3CCA93-B0A3-485F-A847-A32E545528F2}" type="pres">
      <dgm:prSet presAssocID="{827EA182-FBCC-4A8B-AEA1-8FCC2430821D}" presName="sibTrans" presStyleLbl="sibTrans2D1" presStyleIdx="5" presStyleCnt="7"/>
      <dgm:spPr/>
      <dgm:t>
        <a:bodyPr/>
        <a:lstStyle/>
        <a:p>
          <a:endParaRPr lang="en-US"/>
        </a:p>
      </dgm:t>
    </dgm:pt>
    <dgm:pt modelId="{3F67397C-796E-434D-83BB-E9C3BB9796AC}" type="pres">
      <dgm:prSet presAssocID="{7E016482-ABA0-4C82-A742-C7B8A772CDF5}" presName="middleNode" presStyleCnt="0"/>
      <dgm:spPr/>
    </dgm:pt>
    <dgm:pt modelId="{E7C0DEA1-95CC-4C5E-8BFA-7F02946873E3}" type="pres">
      <dgm:prSet presAssocID="{7E016482-ABA0-4C82-A742-C7B8A772CDF5}" presName="padding" presStyleLbl="node1" presStyleIdx="5" presStyleCnt="8"/>
      <dgm:spPr/>
    </dgm:pt>
    <dgm:pt modelId="{CD6B3EBD-422F-4CE3-B194-15E01D365468}" type="pres">
      <dgm:prSet presAssocID="{7E016482-ABA0-4C82-A742-C7B8A772CDF5}" presName="shape" presStyleLbl="node1" presStyleIdx="6" presStyleCnt="8" custScaleX="172014" custScaleY="115709">
        <dgm:presLayoutVars>
          <dgm:bulletEnabled val="1"/>
        </dgm:presLayoutVars>
      </dgm:prSet>
      <dgm:spPr/>
      <dgm:t>
        <a:bodyPr/>
        <a:lstStyle/>
        <a:p>
          <a:endParaRPr lang="en-US"/>
        </a:p>
      </dgm:t>
    </dgm:pt>
    <dgm:pt modelId="{07E799AC-5EF8-4EB2-B750-8AA509CB442E}" type="pres">
      <dgm:prSet presAssocID="{6C2BA1EB-C0D9-49CD-A129-515A2E892C23}" presName="sibTrans" presStyleLbl="sibTrans2D1" presStyleIdx="6" presStyleCnt="7"/>
      <dgm:spPr/>
      <dgm:t>
        <a:bodyPr/>
        <a:lstStyle/>
        <a:p>
          <a:endParaRPr lang="en-US"/>
        </a:p>
      </dgm:t>
    </dgm:pt>
    <dgm:pt modelId="{8AFF10FB-A6FF-49C6-AC21-79A65898218E}" type="pres">
      <dgm:prSet presAssocID="{D6762AD0-0438-47E1-BE4C-E471593FFA6E}" presName="lastNode" presStyleLbl="node1" presStyleIdx="7" presStyleCnt="8">
        <dgm:presLayoutVars>
          <dgm:bulletEnabled val="1"/>
        </dgm:presLayoutVars>
      </dgm:prSet>
      <dgm:spPr/>
      <dgm:t>
        <a:bodyPr/>
        <a:lstStyle/>
        <a:p>
          <a:endParaRPr lang="en-US"/>
        </a:p>
      </dgm:t>
    </dgm:pt>
  </dgm:ptLst>
  <dgm:cxnLst>
    <dgm:cxn modelId="{B64E29FF-F3CB-4606-8AE7-78FE553B1D7E}" srcId="{2E46C12E-FCE3-4919-A02B-AD0C955BDD7A}" destId="{7E016482-ABA0-4C82-A742-C7B8A772CDF5}" srcOrd="6" destOrd="0" parTransId="{D988B96F-AC9B-4D2E-8003-1950A577A2E9}" sibTransId="{6C2BA1EB-C0D9-49CD-A129-515A2E892C23}"/>
    <dgm:cxn modelId="{6D395D18-5DFA-4AA9-98F4-8F93C9EC63D7}" type="presOf" srcId="{818A02FB-ABBA-4E01-959A-0760A40A1492}" destId="{BBDEC9EA-F9BC-46BA-A1A1-4BD086366139}" srcOrd="0" destOrd="0" presId="urn:microsoft.com/office/officeart/2005/8/layout/bProcess2"/>
    <dgm:cxn modelId="{B66195B0-72EE-4147-A994-8CEA10E0E1ED}" srcId="{2E46C12E-FCE3-4919-A02B-AD0C955BDD7A}" destId="{818A02FB-ABBA-4E01-959A-0760A40A1492}" srcOrd="2" destOrd="0" parTransId="{1DB2A922-E651-45EC-BEC8-47C50F9041C2}" sibTransId="{2ECA9CA4-C9EE-407F-B323-79F5993BD039}"/>
    <dgm:cxn modelId="{429C662D-2DB6-4A2C-B2E8-DE85982600DF}" type="presOf" srcId="{9AA35E12-FD92-4D01-9BDF-4A91FAAB534A}" destId="{84F78B3E-3173-428D-B4E1-C68170A345F7}" srcOrd="0" destOrd="0" presId="urn:microsoft.com/office/officeart/2005/8/layout/bProcess2"/>
    <dgm:cxn modelId="{5C79790B-3047-42E6-A4FC-228C43115673}" srcId="{2E46C12E-FCE3-4919-A02B-AD0C955BDD7A}" destId="{D5E33950-E7CE-46E4-96B4-4EA6AEDBE420}" srcOrd="4" destOrd="0" parTransId="{BF5EB6E0-67D9-43C4-94E5-3A1336C53674}" sibTransId="{9AA35E12-FD92-4D01-9BDF-4A91FAAB534A}"/>
    <dgm:cxn modelId="{87301B1F-4FD0-4DE5-A803-E8CD2C7A1B9E}" type="presOf" srcId="{D5E33950-E7CE-46E4-96B4-4EA6AEDBE420}" destId="{9625976A-8CAE-4DFC-ACA4-C18C33310FF0}" srcOrd="0" destOrd="0" presId="urn:microsoft.com/office/officeart/2005/8/layout/bProcess2"/>
    <dgm:cxn modelId="{534BE236-5799-463C-8087-769F6D0F22C8}" srcId="{2E46C12E-FCE3-4919-A02B-AD0C955BDD7A}" destId="{D8CC6FCF-F140-463B-9E50-10C9593F0C91}" srcOrd="1" destOrd="0" parTransId="{6D2112AA-87C7-4776-B326-E6E02A1E734C}" sibTransId="{67243791-D424-4369-A218-E1E8F89361B7}"/>
    <dgm:cxn modelId="{4109E964-38EA-4817-A9FC-2F67253A74D8}" type="presOf" srcId="{7E016482-ABA0-4C82-A742-C7B8A772CDF5}" destId="{CD6B3EBD-422F-4CE3-B194-15E01D365468}" srcOrd="0" destOrd="0" presId="urn:microsoft.com/office/officeart/2005/8/layout/bProcess2"/>
    <dgm:cxn modelId="{B8C2B4A7-58A9-4145-829C-42E4717B4B09}" type="presOf" srcId="{2ECA9CA4-C9EE-407F-B323-79F5993BD039}" destId="{2C3E3DC9-43C7-4659-A3F4-EC14889BA768}" srcOrd="0" destOrd="0" presId="urn:microsoft.com/office/officeart/2005/8/layout/bProcess2"/>
    <dgm:cxn modelId="{80C28EB1-A4E0-42A3-8112-652FD9501702}" type="presOf" srcId="{D8CC6FCF-F140-463B-9E50-10C9593F0C91}" destId="{660B111D-7EEB-42F4-87D7-5961D1F290F8}" srcOrd="0" destOrd="0" presId="urn:microsoft.com/office/officeart/2005/8/layout/bProcess2"/>
    <dgm:cxn modelId="{903E795C-4945-482A-97A9-8D3FE5F9E4CB}" type="presOf" srcId="{6F444A22-418B-47B2-B890-482352AE9994}" destId="{81216A5A-F6FD-4863-B4C8-435639C9562C}" srcOrd="0" destOrd="0" presId="urn:microsoft.com/office/officeart/2005/8/layout/bProcess2"/>
    <dgm:cxn modelId="{56EAA69D-1640-4EE6-BF4B-FB3C76A7334C}" type="presOf" srcId="{26A57818-7243-4827-B94E-3C67B615BB38}" destId="{953D700F-5CF1-4E7D-AA54-D60941428562}" srcOrd="0" destOrd="0" presId="urn:microsoft.com/office/officeart/2005/8/layout/bProcess2"/>
    <dgm:cxn modelId="{6902E69A-32F9-411A-97C2-C7192DA0DE02}" type="presOf" srcId="{5EC3376D-3E40-4C43-86F6-A12878C19E7F}" destId="{BD9BAB62-ADE6-4368-A4E5-00A5884394F1}" srcOrd="0" destOrd="0" presId="urn:microsoft.com/office/officeart/2005/8/layout/bProcess2"/>
    <dgm:cxn modelId="{8374E29E-AE7B-4F39-9261-C6F67930D8B5}" srcId="{2E46C12E-FCE3-4919-A02B-AD0C955BDD7A}" destId="{31EE44F0-DBE9-4B09-A9DF-5C6F4168C76E}" srcOrd="5" destOrd="0" parTransId="{1213370D-F427-49CD-A2C5-78352C83435B}" sibTransId="{827EA182-FBCC-4A8B-AEA1-8FCC2430821D}"/>
    <dgm:cxn modelId="{03E74D98-9E70-4315-A18F-D8D3F7575716}" srcId="{2E46C12E-FCE3-4919-A02B-AD0C955BDD7A}" destId="{6F444A22-418B-47B2-B890-482352AE9994}" srcOrd="0" destOrd="0" parTransId="{A080620F-57F5-47C5-91B9-26F735FC79DD}" sibTransId="{5EC3376D-3E40-4C43-86F6-A12878C19E7F}"/>
    <dgm:cxn modelId="{9A17AD9B-FD8C-49E6-A09B-B6E2CDBFB2E2}" srcId="{2E46C12E-FCE3-4919-A02B-AD0C955BDD7A}" destId="{26A57818-7243-4827-B94E-3C67B615BB38}" srcOrd="3" destOrd="0" parTransId="{CC5CC66E-6863-44BE-8983-CB4515CECD69}" sibTransId="{1C4776CD-5473-4CE6-BBF3-4337D96320A6}"/>
    <dgm:cxn modelId="{6A2351E9-9A3F-4C85-95E5-A898A62E56BB}" type="presOf" srcId="{1C4776CD-5473-4CE6-BBF3-4337D96320A6}" destId="{00C3EE46-38FD-4B1B-ACB0-0090F3FC45EE}" srcOrd="0" destOrd="0" presId="urn:microsoft.com/office/officeart/2005/8/layout/bProcess2"/>
    <dgm:cxn modelId="{4842C91C-8919-47D7-98B0-002C448D1B4E}" type="presOf" srcId="{31EE44F0-DBE9-4B09-A9DF-5C6F4168C76E}" destId="{66DFAB1C-1C4E-4965-B351-B4CBC5A9E9B0}" srcOrd="0" destOrd="0" presId="urn:microsoft.com/office/officeart/2005/8/layout/bProcess2"/>
    <dgm:cxn modelId="{AB19F2A7-5E9B-4FDD-9AE9-8E16E3EA5D2C}" type="presOf" srcId="{D6762AD0-0438-47E1-BE4C-E471593FFA6E}" destId="{8AFF10FB-A6FF-49C6-AC21-79A65898218E}" srcOrd="0" destOrd="0" presId="urn:microsoft.com/office/officeart/2005/8/layout/bProcess2"/>
    <dgm:cxn modelId="{D195FD70-917C-4AA5-A98A-ED53C87E1EBC}" type="presOf" srcId="{827EA182-FBCC-4A8B-AEA1-8FCC2430821D}" destId="{AA3CCA93-B0A3-485F-A847-A32E545528F2}" srcOrd="0" destOrd="0" presId="urn:microsoft.com/office/officeart/2005/8/layout/bProcess2"/>
    <dgm:cxn modelId="{0E59E382-7F8F-4BC7-9D29-8DDB95722FCD}" type="presOf" srcId="{67243791-D424-4369-A218-E1E8F89361B7}" destId="{A14EAA01-41A4-4891-919A-A04954643998}" srcOrd="0" destOrd="0" presId="urn:microsoft.com/office/officeart/2005/8/layout/bProcess2"/>
    <dgm:cxn modelId="{F3DC6712-726A-41ED-8431-1162D6C10134}" type="presOf" srcId="{2E46C12E-FCE3-4919-A02B-AD0C955BDD7A}" destId="{43BF5149-7CD4-47ED-B048-7DD0134A4A07}" srcOrd="0" destOrd="0" presId="urn:microsoft.com/office/officeart/2005/8/layout/bProcess2"/>
    <dgm:cxn modelId="{717332C2-8BD4-421F-B952-FA17CF1E4EB0}" srcId="{2E46C12E-FCE3-4919-A02B-AD0C955BDD7A}" destId="{D6762AD0-0438-47E1-BE4C-E471593FFA6E}" srcOrd="7" destOrd="0" parTransId="{3DCC9889-A5EF-4965-B9DD-53829C36A95D}" sibTransId="{D7A501A3-DC7C-4FB5-B895-CEB7B19BAAA9}"/>
    <dgm:cxn modelId="{2F386509-51BC-4304-B683-EB6BDEBF9144}" type="presOf" srcId="{6C2BA1EB-C0D9-49CD-A129-515A2E892C23}" destId="{07E799AC-5EF8-4EB2-B750-8AA509CB442E}" srcOrd="0" destOrd="0" presId="urn:microsoft.com/office/officeart/2005/8/layout/bProcess2"/>
    <dgm:cxn modelId="{E8DA37AD-9C25-4A66-B62A-04AAA2A5C738}" type="presParOf" srcId="{43BF5149-7CD4-47ED-B048-7DD0134A4A07}" destId="{81216A5A-F6FD-4863-B4C8-435639C9562C}" srcOrd="0" destOrd="0" presId="urn:microsoft.com/office/officeart/2005/8/layout/bProcess2"/>
    <dgm:cxn modelId="{608263E7-65A7-40C5-A50C-1DC76F247CA9}" type="presParOf" srcId="{43BF5149-7CD4-47ED-B048-7DD0134A4A07}" destId="{BD9BAB62-ADE6-4368-A4E5-00A5884394F1}" srcOrd="1" destOrd="0" presId="urn:microsoft.com/office/officeart/2005/8/layout/bProcess2"/>
    <dgm:cxn modelId="{490B8682-C6B0-4BCB-A34C-A0B8CC4ECC5E}" type="presParOf" srcId="{43BF5149-7CD4-47ED-B048-7DD0134A4A07}" destId="{71950ED1-329B-452D-883B-E9EEC5D382A8}" srcOrd="2" destOrd="0" presId="urn:microsoft.com/office/officeart/2005/8/layout/bProcess2"/>
    <dgm:cxn modelId="{1ED1C9D4-8509-4EF4-A93F-C725B2D048E8}" type="presParOf" srcId="{71950ED1-329B-452D-883B-E9EEC5D382A8}" destId="{394B9DCF-496F-4FB4-8FDF-1D5739070884}" srcOrd="0" destOrd="0" presId="urn:microsoft.com/office/officeart/2005/8/layout/bProcess2"/>
    <dgm:cxn modelId="{1405DE81-A9C7-44E9-AC20-821DB7064081}" type="presParOf" srcId="{71950ED1-329B-452D-883B-E9EEC5D382A8}" destId="{660B111D-7EEB-42F4-87D7-5961D1F290F8}" srcOrd="1" destOrd="0" presId="urn:microsoft.com/office/officeart/2005/8/layout/bProcess2"/>
    <dgm:cxn modelId="{9B9D0802-2CC5-4601-AF96-E056ACE52FBD}" type="presParOf" srcId="{43BF5149-7CD4-47ED-B048-7DD0134A4A07}" destId="{A14EAA01-41A4-4891-919A-A04954643998}" srcOrd="3" destOrd="0" presId="urn:microsoft.com/office/officeart/2005/8/layout/bProcess2"/>
    <dgm:cxn modelId="{3FEF6390-D8D6-4C94-9F5E-937D48BE9B8B}" type="presParOf" srcId="{43BF5149-7CD4-47ED-B048-7DD0134A4A07}" destId="{3EA23D3F-B83B-442F-85A4-9CDFB38F2DE5}" srcOrd="4" destOrd="0" presId="urn:microsoft.com/office/officeart/2005/8/layout/bProcess2"/>
    <dgm:cxn modelId="{63B718A6-86B3-4A3B-B15D-B51F557F6F21}" type="presParOf" srcId="{3EA23D3F-B83B-442F-85A4-9CDFB38F2DE5}" destId="{BE470D6C-71FE-432D-A16D-C78F73514D64}" srcOrd="0" destOrd="0" presId="urn:microsoft.com/office/officeart/2005/8/layout/bProcess2"/>
    <dgm:cxn modelId="{13A6E127-2F50-49B8-AB33-B00B035F8CCA}" type="presParOf" srcId="{3EA23D3F-B83B-442F-85A4-9CDFB38F2DE5}" destId="{BBDEC9EA-F9BC-46BA-A1A1-4BD086366139}" srcOrd="1" destOrd="0" presId="urn:microsoft.com/office/officeart/2005/8/layout/bProcess2"/>
    <dgm:cxn modelId="{B5157109-4B62-44DD-84D0-432B731C7DD4}" type="presParOf" srcId="{43BF5149-7CD4-47ED-B048-7DD0134A4A07}" destId="{2C3E3DC9-43C7-4659-A3F4-EC14889BA768}" srcOrd="5" destOrd="0" presId="urn:microsoft.com/office/officeart/2005/8/layout/bProcess2"/>
    <dgm:cxn modelId="{FA1C68AD-1472-489B-B6C7-E77971CF0EBF}" type="presParOf" srcId="{43BF5149-7CD4-47ED-B048-7DD0134A4A07}" destId="{D7CB871E-4C34-4524-A7A3-268D61005BE0}" srcOrd="6" destOrd="0" presId="urn:microsoft.com/office/officeart/2005/8/layout/bProcess2"/>
    <dgm:cxn modelId="{2DE98D08-76B3-4C2F-8D77-72DACA6C802A}" type="presParOf" srcId="{D7CB871E-4C34-4524-A7A3-268D61005BE0}" destId="{0EB4C61A-FA98-4DF1-A966-BC4A39D7ABF4}" srcOrd="0" destOrd="0" presId="urn:microsoft.com/office/officeart/2005/8/layout/bProcess2"/>
    <dgm:cxn modelId="{5B2717E2-4BEC-4713-A0D9-F3CF896046D0}" type="presParOf" srcId="{D7CB871E-4C34-4524-A7A3-268D61005BE0}" destId="{953D700F-5CF1-4E7D-AA54-D60941428562}" srcOrd="1" destOrd="0" presId="urn:microsoft.com/office/officeart/2005/8/layout/bProcess2"/>
    <dgm:cxn modelId="{A7FCD9DD-9FB5-4A97-B100-BC33CAFE4CE7}" type="presParOf" srcId="{43BF5149-7CD4-47ED-B048-7DD0134A4A07}" destId="{00C3EE46-38FD-4B1B-ACB0-0090F3FC45EE}" srcOrd="7" destOrd="0" presId="urn:microsoft.com/office/officeart/2005/8/layout/bProcess2"/>
    <dgm:cxn modelId="{BE867BF4-25A2-4A18-9467-AB359F8905B2}" type="presParOf" srcId="{43BF5149-7CD4-47ED-B048-7DD0134A4A07}" destId="{7E3D0FA3-EC73-4588-8A8F-12AB7A8481E8}" srcOrd="8" destOrd="0" presId="urn:microsoft.com/office/officeart/2005/8/layout/bProcess2"/>
    <dgm:cxn modelId="{4F4FFC65-B794-4AF4-B90E-501CB2899C7B}" type="presParOf" srcId="{7E3D0FA3-EC73-4588-8A8F-12AB7A8481E8}" destId="{07305BBC-0FA6-40C3-A1E5-99B474FD9267}" srcOrd="0" destOrd="0" presId="urn:microsoft.com/office/officeart/2005/8/layout/bProcess2"/>
    <dgm:cxn modelId="{1B007CCD-1D3F-4C38-A1FE-AEDF39EA769D}" type="presParOf" srcId="{7E3D0FA3-EC73-4588-8A8F-12AB7A8481E8}" destId="{9625976A-8CAE-4DFC-ACA4-C18C33310FF0}" srcOrd="1" destOrd="0" presId="urn:microsoft.com/office/officeart/2005/8/layout/bProcess2"/>
    <dgm:cxn modelId="{EDE62440-143B-4380-9338-B999BA709DBA}" type="presParOf" srcId="{43BF5149-7CD4-47ED-B048-7DD0134A4A07}" destId="{84F78B3E-3173-428D-B4E1-C68170A345F7}" srcOrd="9" destOrd="0" presId="urn:microsoft.com/office/officeart/2005/8/layout/bProcess2"/>
    <dgm:cxn modelId="{4318D434-CFC2-41D1-8C3D-6F349A18F3E8}" type="presParOf" srcId="{43BF5149-7CD4-47ED-B048-7DD0134A4A07}" destId="{34F62E95-EEFF-4CEB-B58B-694E27D4C972}" srcOrd="10" destOrd="0" presId="urn:microsoft.com/office/officeart/2005/8/layout/bProcess2"/>
    <dgm:cxn modelId="{92B76C3E-B1EB-49DC-B8F3-9EC49CC0AEAE}" type="presParOf" srcId="{34F62E95-EEFF-4CEB-B58B-694E27D4C972}" destId="{DE29A0BB-1585-4761-8592-9635FE0186FB}" srcOrd="0" destOrd="0" presId="urn:microsoft.com/office/officeart/2005/8/layout/bProcess2"/>
    <dgm:cxn modelId="{00E802F4-67C2-42F1-A749-8B708F15857E}" type="presParOf" srcId="{34F62E95-EEFF-4CEB-B58B-694E27D4C972}" destId="{66DFAB1C-1C4E-4965-B351-B4CBC5A9E9B0}" srcOrd="1" destOrd="0" presId="urn:microsoft.com/office/officeart/2005/8/layout/bProcess2"/>
    <dgm:cxn modelId="{03F276E8-390F-482C-B95C-1AE606D73264}" type="presParOf" srcId="{43BF5149-7CD4-47ED-B048-7DD0134A4A07}" destId="{AA3CCA93-B0A3-485F-A847-A32E545528F2}" srcOrd="11" destOrd="0" presId="urn:microsoft.com/office/officeart/2005/8/layout/bProcess2"/>
    <dgm:cxn modelId="{6D3E8C31-0101-46BC-842C-F67D89D1CEBD}" type="presParOf" srcId="{43BF5149-7CD4-47ED-B048-7DD0134A4A07}" destId="{3F67397C-796E-434D-83BB-E9C3BB9796AC}" srcOrd="12" destOrd="0" presId="urn:microsoft.com/office/officeart/2005/8/layout/bProcess2"/>
    <dgm:cxn modelId="{C5CE5491-5433-467F-BB67-1C6764DCF6E6}" type="presParOf" srcId="{3F67397C-796E-434D-83BB-E9C3BB9796AC}" destId="{E7C0DEA1-95CC-4C5E-8BFA-7F02946873E3}" srcOrd="0" destOrd="0" presId="urn:microsoft.com/office/officeart/2005/8/layout/bProcess2"/>
    <dgm:cxn modelId="{FB1B85D6-88E8-4D59-9D64-B89C12D0EF16}" type="presParOf" srcId="{3F67397C-796E-434D-83BB-E9C3BB9796AC}" destId="{CD6B3EBD-422F-4CE3-B194-15E01D365468}" srcOrd="1" destOrd="0" presId="urn:microsoft.com/office/officeart/2005/8/layout/bProcess2"/>
    <dgm:cxn modelId="{4F7A0407-C60F-4642-B7C7-695667DB1B02}" type="presParOf" srcId="{43BF5149-7CD4-47ED-B048-7DD0134A4A07}" destId="{07E799AC-5EF8-4EB2-B750-8AA509CB442E}" srcOrd="13" destOrd="0" presId="urn:microsoft.com/office/officeart/2005/8/layout/bProcess2"/>
    <dgm:cxn modelId="{6909F883-E5D2-4850-964B-14203C9650CB}" type="presParOf" srcId="{43BF5149-7CD4-47ED-B048-7DD0134A4A07}" destId="{8AFF10FB-A6FF-49C6-AC21-79A65898218E}" srcOrd="14" destOrd="0" presId="urn:microsoft.com/office/officeart/2005/8/layout/b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FC4575-2F83-4CEF-ABCC-AAFA0AA89454}"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204E0374-CBD5-42DF-96AA-CAE414846077}">
      <dgm:prSet/>
      <dgm:spPr/>
      <dgm:t>
        <a:bodyPr/>
        <a:lstStyle/>
        <a:p>
          <a:pPr rtl="0"/>
          <a:r>
            <a:rPr lang="en-US" dirty="0" smtClean="0"/>
            <a:t>Somewhere along the way we, the laity turned over the vision and direction of our churches to the pastors, “after all that’s what we pay them for.” </a:t>
          </a:r>
          <a:endParaRPr lang="en-US" dirty="0"/>
        </a:p>
      </dgm:t>
    </dgm:pt>
    <dgm:pt modelId="{766761C9-8E0F-4959-9AD0-25AEE1C58137}" type="parTrans" cxnId="{0254366F-C7A7-4890-9760-5E222E3ED841}">
      <dgm:prSet/>
      <dgm:spPr/>
      <dgm:t>
        <a:bodyPr/>
        <a:lstStyle/>
        <a:p>
          <a:endParaRPr lang="en-US"/>
        </a:p>
      </dgm:t>
    </dgm:pt>
    <dgm:pt modelId="{C97DF61C-C199-4C44-A335-4A99CAC0F30E}" type="sibTrans" cxnId="{0254366F-C7A7-4890-9760-5E222E3ED841}">
      <dgm:prSet/>
      <dgm:spPr/>
      <dgm:t>
        <a:bodyPr/>
        <a:lstStyle/>
        <a:p>
          <a:endParaRPr lang="en-US"/>
        </a:p>
      </dgm:t>
    </dgm:pt>
    <dgm:pt modelId="{E2FE5C66-5E4E-42A2-85D8-8C343DD3C766}">
      <dgm:prSet/>
      <dgm:spPr/>
      <dgm:t>
        <a:bodyPr/>
        <a:lstStyle/>
        <a:p>
          <a:pPr rtl="0"/>
          <a:r>
            <a:rPr lang="en-US" dirty="0" smtClean="0"/>
            <a:t>One of pastors’ main jobs is to be on the lookout for potential leaders for ministry.</a:t>
          </a:r>
          <a:endParaRPr lang="en-US" dirty="0"/>
        </a:p>
      </dgm:t>
    </dgm:pt>
    <dgm:pt modelId="{149B5CB1-FCCC-494A-87B4-C7318AB26AE6}" type="parTrans" cxnId="{068A75CE-C09D-41A9-B7BA-B3C01017C110}">
      <dgm:prSet/>
      <dgm:spPr/>
      <dgm:t>
        <a:bodyPr/>
        <a:lstStyle/>
        <a:p>
          <a:endParaRPr lang="en-US"/>
        </a:p>
      </dgm:t>
    </dgm:pt>
    <dgm:pt modelId="{79FCF949-4A4D-40F1-9A8F-2DCE0D27F31B}" type="sibTrans" cxnId="{068A75CE-C09D-41A9-B7BA-B3C01017C110}">
      <dgm:prSet/>
      <dgm:spPr/>
      <dgm:t>
        <a:bodyPr/>
        <a:lstStyle/>
        <a:p>
          <a:endParaRPr lang="en-US"/>
        </a:p>
      </dgm:t>
    </dgm:pt>
    <dgm:pt modelId="{7DB6EE07-FF7D-4830-A9EB-E5A7DD1F2057}">
      <dgm:prSet/>
      <dgm:spPr/>
      <dgm:t>
        <a:bodyPr/>
        <a:lstStyle/>
        <a:p>
          <a:pPr rtl="0"/>
          <a:r>
            <a:rPr lang="en-US" smtClean="0"/>
            <a:t>It is essential for our seminaries to teach our pastors how to recognize gifts and graces and nurture them within the body of the church.</a:t>
          </a:r>
          <a:endParaRPr lang="en-US"/>
        </a:p>
      </dgm:t>
    </dgm:pt>
    <dgm:pt modelId="{3DCDD5B6-276F-4F83-BEDF-6B36C7DD39C7}" type="parTrans" cxnId="{E4B6FBFD-3D40-4B3C-896B-01EC7F775177}">
      <dgm:prSet/>
      <dgm:spPr/>
      <dgm:t>
        <a:bodyPr/>
        <a:lstStyle/>
        <a:p>
          <a:endParaRPr lang="en-US"/>
        </a:p>
      </dgm:t>
    </dgm:pt>
    <dgm:pt modelId="{81A1019D-A283-4CB1-AB0E-81342251108A}" type="sibTrans" cxnId="{E4B6FBFD-3D40-4B3C-896B-01EC7F775177}">
      <dgm:prSet/>
      <dgm:spPr/>
      <dgm:t>
        <a:bodyPr/>
        <a:lstStyle/>
        <a:p>
          <a:endParaRPr lang="en-US"/>
        </a:p>
      </dgm:t>
    </dgm:pt>
    <dgm:pt modelId="{1D29E1C7-90B1-489B-BE01-9A3EB733E069}" type="pres">
      <dgm:prSet presAssocID="{73FC4575-2F83-4CEF-ABCC-AAFA0AA89454}" presName="Name0" presStyleCnt="0">
        <dgm:presLayoutVars>
          <dgm:chMax val="7"/>
          <dgm:dir/>
          <dgm:animLvl val="lvl"/>
          <dgm:resizeHandles val="exact"/>
        </dgm:presLayoutVars>
      </dgm:prSet>
      <dgm:spPr/>
      <dgm:t>
        <a:bodyPr/>
        <a:lstStyle/>
        <a:p>
          <a:endParaRPr lang="en-US"/>
        </a:p>
      </dgm:t>
    </dgm:pt>
    <dgm:pt modelId="{E0C4CFD9-29B1-47B6-96C3-E3E1C28FFE01}" type="pres">
      <dgm:prSet presAssocID="{204E0374-CBD5-42DF-96AA-CAE414846077}" presName="circle1" presStyleLbl="node1" presStyleIdx="0" presStyleCnt="3"/>
      <dgm:spPr/>
    </dgm:pt>
    <dgm:pt modelId="{401798D5-E1B5-4031-83BC-849046919E5A}" type="pres">
      <dgm:prSet presAssocID="{204E0374-CBD5-42DF-96AA-CAE414846077}" presName="space" presStyleCnt="0"/>
      <dgm:spPr/>
    </dgm:pt>
    <dgm:pt modelId="{0267F38D-14CA-4167-A5EB-822F5F5FD063}" type="pres">
      <dgm:prSet presAssocID="{204E0374-CBD5-42DF-96AA-CAE414846077}" presName="rect1" presStyleLbl="alignAcc1" presStyleIdx="0" presStyleCnt="3"/>
      <dgm:spPr/>
      <dgm:t>
        <a:bodyPr/>
        <a:lstStyle/>
        <a:p>
          <a:endParaRPr lang="en-US"/>
        </a:p>
      </dgm:t>
    </dgm:pt>
    <dgm:pt modelId="{F2C73687-930C-43B0-8E2F-3D5A5B5E65AE}" type="pres">
      <dgm:prSet presAssocID="{E2FE5C66-5E4E-42A2-85D8-8C343DD3C766}" presName="vertSpace2" presStyleLbl="node1" presStyleIdx="0" presStyleCnt="3"/>
      <dgm:spPr/>
    </dgm:pt>
    <dgm:pt modelId="{ED368856-4B7D-4684-9C5A-D2C323A06896}" type="pres">
      <dgm:prSet presAssocID="{E2FE5C66-5E4E-42A2-85D8-8C343DD3C766}" presName="circle2" presStyleLbl="node1" presStyleIdx="1" presStyleCnt="3"/>
      <dgm:spPr/>
    </dgm:pt>
    <dgm:pt modelId="{1FDE00DE-069E-4900-9578-BEEBCDCE8F11}" type="pres">
      <dgm:prSet presAssocID="{E2FE5C66-5E4E-42A2-85D8-8C343DD3C766}" presName="rect2" presStyleLbl="alignAcc1" presStyleIdx="1" presStyleCnt="3"/>
      <dgm:spPr/>
      <dgm:t>
        <a:bodyPr/>
        <a:lstStyle/>
        <a:p>
          <a:endParaRPr lang="en-US"/>
        </a:p>
      </dgm:t>
    </dgm:pt>
    <dgm:pt modelId="{013ADEBD-3C03-44F3-B6FC-CD569933ED00}" type="pres">
      <dgm:prSet presAssocID="{7DB6EE07-FF7D-4830-A9EB-E5A7DD1F2057}" presName="vertSpace3" presStyleLbl="node1" presStyleIdx="1" presStyleCnt="3"/>
      <dgm:spPr/>
    </dgm:pt>
    <dgm:pt modelId="{7320E30A-42D5-4454-8812-9D93BFF41DAE}" type="pres">
      <dgm:prSet presAssocID="{7DB6EE07-FF7D-4830-A9EB-E5A7DD1F2057}" presName="circle3" presStyleLbl="node1" presStyleIdx="2" presStyleCnt="3"/>
      <dgm:spPr/>
    </dgm:pt>
    <dgm:pt modelId="{8271F608-067A-4951-9FA6-154B2B317B07}" type="pres">
      <dgm:prSet presAssocID="{7DB6EE07-FF7D-4830-A9EB-E5A7DD1F2057}" presName="rect3" presStyleLbl="alignAcc1" presStyleIdx="2" presStyleCnt="3"/>
      <dgm:spPr/>
      <dgm:t>
        <a:bodyPr/>
        <a:lstStyle/>
        <a:p>
          <a:endParaRPr lang="en-US"/>
        </a:p>
      </dgm:t>
    </dgm:pt>
    <dgm:pt modelId="{C2932AB4-7F4E-42EA-8E99-0408F89F24EA}" type="pres">
      <dgm:prSet presAssocID="{204E0374-CBD5-42DF-96AA-CAE414846077}" presName="rect1ParTxNoCh" presStyleLbl="alignAcc1" presStyleIdx="2" presStyleCnt="3">
        <dgm:presLayoutVars>
          <dgm:chMax val="1"/>
          <dgm:bulletEnabled val="1"/>
        </dgm:presLayoutVars>
      </dgm:prSet>
      <dgm:spPr/>
      <dgm:t>
        <a:bodyPr/>
        <a:lstStyle/>
        <a:p>
          <a:endParaRPr lang="en-US"/>
        </a:p>
      </dgm:t>
    </dgm:pt>
    <dgm:pt modelId="{80E68E35-94FB-42A3-9E31-ABD4FE4A64B3}" type="pres">
      <dgm:prSet presAssocID="{E2FE5C66-5E4E-42A2-85D8-8C343DD3C766}" presName="rect2ParTxNoCh" presStyleLbl="alignAcc1" presStyleIdx="2" presStyleCnt="3">
        <dgm:presLayoutVars>
          <dgm:chMax val="1"/>
          <dgm:bulletEnabled val="1"/>
        </dgm:presLayoutVars>
      </dgm:prSet>
      <dgm:spPr/>
      <dgm:t>
        <a:bodyPr/>
        <a:lstStyle/>
        <a:p>
          <a:endParaRPr lang="en-US"/>
        </a:p>
      </dgm:t>
    </dgm:pt>
    <dgm:pt modelId="{984FAFFF-D1A2-4F0E-B67D-2403399DC932}" type="pres">
      <dgm:prSet presAssocID="{7DB6EE07-FF7D-4830-A9EB-E5A7DD1F2057}" presName="rect3ParTxNoCh" presStyleLbl="alignAcc1" presStyleIdx="2" presStyleCnt="3">
        <dgm:presLayoutVars>
          <dgm:chMax val="1"/>
          <dgm:bulletEnabled val="1"/>
        </dgm:presLayoutVars>
      </dgm:prSet>
      <dgm:spPr/>
      <dgm:t>
        <a:bodyPr/>
        <a:lstStyle/>
        <a:p>
          <a:endParaRPr lang="en-US"/>
        </a:p>
      </dgm:t>
    </dgm:pt>
  </dgm:ptLst>
  <dgm:cxnLst>
    <dgm:cxn modelId="{A8EBBC92-E3BE-424E-9589-68E16F161F56}" type="presOf" srcId="{204E0374-CBD5-42DF-96AA-CAE414846077}" destId="{0267F38D-14CA-4167-A5EB-822F5F5FD063}" srcOrd="0" destOrd="0" presId="urn:microsoft.com/office/officeart/2005/8/layout/target3"/>
    <dgm:cxn modelId="{0254366F-C7A7-4890-9760-5E222E3ED841}" srcId="{73FC4575-2F83-4CEF-ABCC-AAFA0AA89454}" destId="{204E0374-CBD5-42DF-96AA-CAE414846077}" srcOrd="0" destOrd="0" parTransId="{766761C9-8E0F-4959-9AD0-25AEE1C58137}" sibTransId="{C97DF61C-C199-4C44-A335-4A99CAC0F30E}"/>
    <dgm:cxn modelId="{5214FF6E-B26C-4489-9063-AED2848E5D8A}" type="presOf" srcId="{7DB6EE07-FF7D-4830-A9EB-E5A7DD1F2057}" destId="{8271F608-067A-4951-9FA6-154B2B317B07}" srcOrd="0" destOrd="0" presId="urn:microsoft.com/office/officeart/2005/8/layout/target3"/>
    <dgm:cxn modelId="{E0E84001-5D98-4C57-82F2-AE7F492E06CE}" type="presOf" srcId="{7DB6EE07-FF7D-4830-A9EB-E5A7DD1F2057}" destId="{984FAFFF-D1A2-4F0E-B67D-2403399DC932}" srcOrd="1" destOrd="0" presId="urn:microsoft.com/office/officeart/2005/8/layout/target3"/>
    <dgm:cxn modelId="{B050018D-E60C-40CB-B5EF-6ACBAC2620C9}" type="presOf" srcId="{204E0374-CBD5-42DF-96AA-CAE414846077}" destId="{C2932AB4-7F4E-42EA-8E99-0408F89F24EA}" srcOrd="1" destOrd="0" presId="urn:microsoft.com/office/officeart/2005/8/layout/target3"/>
    <dgm:cxn modelId="{068A75CE-C09D-41A9-B7BA-B3C01017C110}" srcId="{73FC4575-2F83-4CEF-ABCC-AAFA0AA89454}" destId="{E2FE5C66-5E4E-42A2-85D8-8C343DD3C766}" srcOrd="1" destOrd="0" parTransId="{149B5CB1-FCCC-494A-87B4-C7318AB26AE6}" sibTransId="{79FCF949-4A4D-40F1-9A8F-2DCE0D27F31B}"/>
    <dgm:cxn modelId="{EFC7120F-5243-4484-A803-ACAA56250B53}" type="presOf" srcId="{E2FE5C66-5E4E-42A2-85D8-8C343DD3C766}" destId="{1FDE00DE-069E-4900-9578-BEEBCDCE8F11}" srcOrd="0" destOrd="0" presId="urn:microsoft.com/office/officeart/2005/8/layout/target3"/>
    <dgm:cxn modelId="{EDF0D0D5-B29E-401D-997E-02BE3274C6CF}" type="presOf" srcId="{E2FE5C66-5E4E-42A2-85D8-8C343DD3C766}" destId="{80E68E35-94FB-42A3-9E31-ABD4FE4A64B3}" srcOrd="1" destOrd="0" presId="urn:microsoft.com/office/officeart/2005/8/layout/target3"/>
    <dgm:cxn modelId="{1CA7AD9C-55A7-492B-97A2-6B92F08CFF8F}" type="presOf" srcId="{73FC4575-2F83-4CEF-ABCC-AAFA0AA89454}" destId="{1D29E1C7-90B1-489B-BE01-9A3EB733E069}" srcOrd="0" destOrd="0" presId="urn:microsoft.com/office/officeart/2005/8/layout/target3"/>
    <dgm:cxn modelId="{E4B6FBFD-3D40-4B3C-896B-01EC7F775177}" srcId="{73FC4575-2F83-4CEF-ABCC-AAFA0AA89454}" destId="{7DB6EE07-FF7D-4830-A9EB-E5A7DD1F2057}" srcOrd="2" destOrd="0" parTransId="{3DCDD5B6-276F-4F83-BEDF-6B36C7DD39C7}" sibTransId="{81A1019D-A283-4CB1-AB0E-81342251108A}"/>
    <dgm:cxn modelId="{AE8EA03C-A8D2-48BA-89B1-D68130659C5E}" type="presParOf" srcId="{1D29E1C7-90B1-489B-BE01-9A3EB733E069}" destId="{E0C4CFD9-29B1-47B6-96C3-E3E1C28FFE01}" srcOrd="0" destOrd="0" presId="urn:microsoft.com/office/officeart/2005/8/layout/target3"/>
    <dgm:cxn modelId="{B51B34E4-B8DF-4793-BD76-7113BAC3D6A3}" type="presParOf" srcId="{1D29E1C7-90B1-489B-BE01-9A3EB733E069}" destId="{401798D5-E1B5-4031-83BC-849046919E5A}" srcOrd="1" destOrd="0" presId="urn:microsoft.com/office/officeart/2005/8/layout/target3"/>
    <dgm:cxn modelId="{B1A1A18B-BBA8-4602-AE4A-2D2AD8EFDA35}" type="presParOf" srcId="{1D29E1C7-90B1-489B-BE01-9A3EB733E069}" destId="{0267F38D-14CA-4167-A5EB-822F5F5FD063}" srcOrd="2" destOrd="0" presId="urn:microsoft.com/office/officeart/2005/8/layout/target3"/>
    <dgm:cxn modelId="{AC284060-A426-4F56-BA81-D8A1B9F6FF79}" type="presParOf" srcId="{1D29E1C7-90B1-489B-BE01-9A3EB733E069}" destId="{F2C73687-930C-43B0-8E2F-3D5A5B5E65AE}" srcOrd="3" destOrd="0" presId="urn:microsoft.com/office/officeart/2005/8/layout/target3"/>
    <dgm:cxn modelId="{EAC01BD7-7411-4354-A61C-E18F229A1F49}" type="presParOf" srcId="{1D29E1C7-90B1-489B-BE01-9A3EB733E069}" destId="{ED368856-4B7D-4684-9C5A-D2C323A06896}" srcOrd="4" destOrd="0" presId="urn:microsoft.com/office/officeart/2005/8/layout/target3"/>
    <dgm:cxn modelId="{054BEB39-2FE8-4C59-AF28-AC1A7988A272}" type="presParOf" srcId="{1D29E1C7-90B1-489B-BE01-9A3EB733E069}" destId="{1FDE00DE-069E-4900-9578-BEEBCDCE8F11}" srcOrd="5" destOrd="0" presId="urn:microsoft.com/office/officeart/2005/8/layout/target3"/>
    <dgm:cxn modelId="{DBA05D55-F11A-4EFB-B8EA-455798B36C08}" type="presParOf" srcId="{1D29E1C7-90B1-489B-BE01-9A3EB733E069}" destId="{013ADEBD-3C03-44F3-B6FC-CD569933ED00}" srcOrd="6" destOrd="0" presId="urn:microsoft.com/office/officeart/2005/8/layout/target3"/>
    <dgm:cxn modelId="{302C2607-50C8-4A93-9845-1D4537C2AEBE}" type="presParOf" srcId="{1D29E1C7-90B1-489B-BE01-9A3EB733E069}" destId="{7320E30A-42D5-4454-8812-9D93BFF41DAE}" srcOrd="7" destOrd="0" presId="urn:microsoft.com/office/officeart/2005/8/layout/target3"/>
    <dgm:cxn modelId="{BBD93561-05CA-449C-965C-4D8806ACF81D}" type="presParOf" srcId="{1D29E1C7-90B1-489B-BE01-9A3EB733E069}" destId="{8271F608-067A-4951-9FA6-154B2B317B07}" srcOrd="8" destOrd="0" presId="urn:microsoft.com/office/officeart/2005/8/layout/target3"/>
    <dgm:cxn modelId="{6917A0E4-0180-4628-99B4-B0E40F428525}" type="presParOf" srcId="{1D29E1C7-90B1-489B-BE01-9A3EB733E069}" destId="{C2932AB4-7F4E-42EA-8E99-0408F89F24EA}" srcOrd="9" destOrd="0" presId="urn:microsoft.com/office/officeart/2005/8/layout/target3"/>
    <dgm:cxn modelId="{B8ACB5C7-9F56-4ACD-AF0A-BE67E6534872}" type="presParOf" srcId="{1D29E1C7-90B1-489B-BE01-9A3EB733E069}" destId="{80E68E35-94FB-42A3-9E31-ABD4FE4A64B3}" srcOrd="10" destOrd="0" presId="urn:microsoft.com/office/officeart/2005/8/layout/target3"/>
    <dgm:cxn modelId="{6F50D1F1-08C1-4D66-8522-5B5BB8AA105E}" type="presParOf" srcId="{1D29E1C7-90B1-489B-BE01-9A3EB733E069}" destId="{984FAFFF-D1A2-4F0E-B67D-2403399DC932}"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7D49EB-126B-44AB-8B9E-9A3E02A78D8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2520F0E-C1A7-468A-9FFB-A75F5F8BE195}">
      <dgm:prSet custT="1"/>
      <dgm:spPr/>
      <dgm:t>
        <a:bodyPr/>
        <a:lstStyle/>
        <a:p>
          <a:pPr rtl="0"/>
          <a:r>
            <a:rPr lang="en-US" sz="1800" b="1" dirty="0" smtClean="0"/>
            <a:t>Where do you get ideas for the series</a:t>
          </a:r>
          <a:r>
            <a:rPr lang="en-US" sz="1800" dirty="0" smtClean="0"/>
            <a:t>? </a:t>
          </a:r>
          <a:endParaRPr lang="en-US" sz="1800" dirty="0"/>
        </a:p>
      </dgm:t>
    </dgm:pt>
    <dgm:pt modelId="{0492C975-40D8-426D-BE15-954098EEA0C5}" type="parTrans" cxnId="{2ECF012C-7EEF-4C21-8DF2-39CC444DA5E5}">
      <dgm:prSet/>
      <dgm:spPr/>
      <dgm:t>
        <a:bodyPr/>
        <a:lstStyle/>
        <a:p>
          <a:endParaRPr lang="en-US"/>
        </a:p>
      </dgm:t>
    </dgm:pt>
    <dgm:pt modelId="{1A976754-7E49-4310-B63B-D03DD526263F}" type="sibTrans" cxnId="{2ECF012C-7EEF-4C21-8DF2-39CC444DA5E5}">
      <dgm:prSet/>
      <dgm:spPr/>
      <dgm:t>
        <a:bodyPr/>
        <a:lstStyle/>
        <a:p>
          <a:endParaRPr lang="en-US"/>
        </a:p>
      </dgm:t>
    </dgm:pt>
    <dgm:pt modelId="{F8F50DC1-789A-4350-98BE-AF3563DDCB63}">
      <dgm:prSet custT="1"/>
      <dgm:spPr/>
      <dgm:t>
        <a:bodyPr/>
        <a:lstStyle/>
        <a:p>
          <a:pPr rtl="0"/>
          <a:r>
            <a:rPr lang="en-US" sz="1800" b="1" dirty="0" smtClean="0"/>
            <a:t>How do you promote the series? </a:t>
          </a:r>
          <a:endParaRPr lang="en-US" sz="1800" b="1" dirty="0"/>
        </a:p>
      </dgm:t>
    </dgm:pt>
    <dgm:pt modelId="{CAB6A118-E2D0-48BF-8481-47F36EC59638}" type="parTrans" cxnId="{896FC909-74D1-43FB-AB4E-ECB259D891FF}">
      <dgm:prSet/>
      <dgm:spPr/>
      <dgm:t>
        <a:bodyPr/>
        <a:lstStyle/>
        <a:p>
          <a:endParaRPr lang="en-US"/>
        </a:p>
      </dgm:t>
    </dgm:pt>
    <dgm:pt modelId="{1B484B5B-D149-4928-8C61-506F8F55CA1A}" type="sibTrans" cxnId="{896FC909-74D1-43FB-AB4E-ECB259D891FF}">
      <dgm:prSet/>
      <dgm:spPr/>
      <dgm:t>
        <a:bodyPr/>
        <a:lstStyle/>
        <a:p>
          <a:endParaRPr lang="en-US"/>
        </a:p>
      </dgm:t>
    </dgm:pt>
    <dgm:pt modelId="{8C151308-972B-4A1F-A3A5-8056C61A74CD}">
      <dgm:prSet custT="1"/>
      <dgm:spPr/>
      <dgm:t>
        <a:bodyPr/>
        <a:lstStyle/>
        <a:p>
          <a:pPr rtl="0"/>
          <a:r>
            <a:rPr lang="en-US" sz="1800" b="1" dirty="0" smtClean="0"/>
            <a:t>How do you use the laity in the series?</a:t>
          </a:r>
          <a:endParaRPr lang="en-US" sz="1800" b="1" dirty="0"/>
        </a:p>
      </dgm:t>
    </dgm:pt>
    <dgm:pt modelId="{33B13242-D70A-4751-AC63-C701AB6F942D}" type="parTrans" cxnId="{90716C2F-5FF1-40D9-85C6-5A3A2F8F4183}">
      <dgm:prSet/>
      <dgm:spPr/>
      <dgm:t>
        <a:bodyPr/>
        <a:lstStyle/>
        <a:p>
          <a:endParaRPr lang="en-US"/>
        </a:p>
      </dgm:t>
    </dgm:pt>
    <dgm:pt modelId="{4E3FB373-2155-4D30-A230-C9857FBF10F7}" type="sibTrans" cxnId="{90716C2F-5FF1-40D9-85C6-5A3A2F8F4183}">
      <dgm:prSet/>
      <dgm:spPr/>
      <dgm:t>
        <a:bodyPr/>
        <a:lstStyle/>
        <a:p>
          <a:endParaRPr lang="en-US"/>
        </a:p>
      </dgm:t>
    </dgm:pt>
    <dgm:pt modelId="{B384F7B9-9679-438A-8D3E-643F57697666}">
      <dgm:prSet custT="1"/>
      <dgm:spPr/>
      <dgm:t>
        <a:bodyPr/>
        <a:lstStyle/>
        <a:p>
          <a:pPr rtl="0"/>
          <a:r>
            <a:rPr lang="en-US" sz="1800" b="1" dirty="0" smtClean="0"/>
            <a:t>Give a few examples of a popular series</a:t>
          </a:r>
          <a:endParaRPr lang="en-US" sz="1800" b="1" dirty="0"/>
        </a:p>
      </dgm:t>
    </dgm:pt>
    <dgm:pt modelId="{D7BC2926-0EAA-4670-BFB0-0DE737582277}" type="parTrans" cxnId="{1AF3398C-A8D8-4758-90A8-5348C2295824}">
      <dgm:prSet/>
      <dgm:spPr/>
      <dgm:t>
        <a:bodyPr/>
        <a:lstStyle/>
        <a:p>
          <a:endParaRPr lang="en-US"/>
        </a:p>
      </dgm:t>
    </dgm:pt>
    <dgm:pt modelId="{A4CD2754-7E33-4FDB-AA7A-57A4AEA8166B}" type="sibTrans" cxnId="{1AF3398C-A8D8-4758-90A8-5348C2295824}">
      <dgm:prSet/>
      <dgm:spPr/>
      <dgm:t>
        <a:bodyPr/>
        <a:lstStyle/>
        <a:p>
          <a:endParaRPr lang="en-US"/>
        </a:p>
      </dgm:t>
    </dgm:pt>
    <dgm:pt modelId="{FAFFEC8B-9744-4EF8-BC5B-C8579837A43E}">
      <dgm:prSet/>
      <dgm:spPr/>
      <dgm:t>
        <a:bodyPr/>
        <a:lstStyle/>
        <a:p>
          <a:pPr rtl="0"/>
          <a:r>
            <a:rPr lang="en-US" b="1" dirty="0" smtClean="0"/>
            <a:t>What do you see as advantages to using sermon series?</a:t>
          </a:r>
          <a:endParaRPr lang="en-US" b="1" dirty="0"/>
        </a:p>
      </dgm:t>
    </dgm:pt>
    <dgm:pt modelId="{47D4171F-860C-4BB4-A6F7-83C5B293846D}" type="parTrans" cxnId="{BAE69EC5-999E-4670-B3B3-49282E323636}">
      <dgm:prSet/>
      <dgm:spPr/>
      <dgm:t>
        <a:bodyPr/>
        <a:lstStyle/>
        <a:p>
          <a:endParaRPr lang="en-US"/>
        </a:p>
      </dgm:t>
    </dgm:pt>
    <dgm:pt modelId="{F00C68E0-94D0-4D1A-B81E-0B11682AAC95}" type="sibTrans" cxnId="{BAE69EC5-999E-4670-B3B3-49282E323636}">
      <dgm:prSet/>
      <dgm:spPr/>
      <dgm:t>
        <a:bodyPr/>
        <a:lstStyle/>
        <a:p>
          <a:endParaRPr lang="en-US"/>
        </a:p>
      </dgm:t>
    </dgm:pt>
    <dgm:pt modelId="{00785EFA-BD97-48EC-9217-9D6EF806B642}">
      <dgm:prSet custT="1"/>
      <dgm:spPr/>
      <dgm:t>
        <a:bodyPr/>
        <a:lstStyle/>
        <a:p>
          <a:pPr rtl="0"/>
          <a:r>
            <a:rPr lang="en-US" sz="1600" b="1" dirty="0" smtClean="0"/>
            <a:t>What advice would you give to a minister starting a topical sermon series?</a:t>
          </a:r>
          <a:endParaRPr lang="en-US" sz="1600" b="1" dirty="0"/>
        </a:p>
      </dgm:t>
    </dgm:pt>
    <dgm:pt modelId="{E4C88CAF-94B2-4B9B-82D3-91A738721F73}" type="parTrans" cxnId="{D198C800-AFA5-45B9-A55D-050ECEAE48FC}">
      <dgm:prSet/>
      <dgm:spPr/>
      <dgm:t>
        <a:bodyPr/>
        <a:lstStyle/>
        <a:p>
          <a:endParaRPr lang="en-US"/>
        </a:p>
      </dgm:t>
    </dgm:pt>
    <dgm:pt modelId="{6392A0E5-2E67-4F79-AEFD-E3F30E8F1CA5}" type="sibTrans" cxnId="{D198C800-AFA5-45B9-A55D-050ECEAE48FC}">
      <dgm:prSet/>
      <dgm:spPr/>
      <dgm:t>
        <a:bodyPr/>
        <a:lstStyle/>
        <a:p>
          <a:endParaRPr lang="en-US"/>
        </a:p>
      </dgm:t>
    </dgm:pt>
    <dgm:pt modelId="{B13C1C45-602E-4B0B-8F25-E3228E990BE8}">
      <dgm:prSet custT="1"/>
      <dgm:spPr/>
      <dgm:t>
        <a:bodyPr/>
        <a:lstStyle/>
        <a:p>
          <a:pPr rtl="0"/>
          <a:r>
            <a:rPr lang="en-US" sz="1800" b="1" dirty="0" smtClean="0"/>
            <a:t>What are some practical resources</a:t>
          </a:r>
          <a:r>
            <a:rPr lang="en-US" sz="1800" dirty="0" smtClean="0"/>
            <a:t>?</a:t>
          </a:r>
          <a:endParaRPr lang="en-US" sz="1800" dirty="0"/>
        </a:p>
      </dgm:t>
    </dgm:pt>
    <dgm:pt modelId="{BC801D07-5839-4445-BBF0-AED6D9AEE360}" type="parTrans" cxnId="{F45DFB95-37DD-4525-A632-37DEA130AA97}">
      <dgm:prSet/>
      <dgm:spPr/>
      <dgm:t>
        <a:bodyPr/>
        <a:lstStyle/>
        <a:p>
          <a:endParaRPr lang="en-US"/>
        </a:p>
      </dgm:t>
    </dgm:pt>
    <dgm:pt modelId="{38041E0F-F8EB-4D9A-8A87-413EBBE22332}" type="sibTrans" cxnId="{F45DFB95-37DD-4525-A632-37DEA130AA97}">
      <dgm:prSet/>
      <dgm:spPr/>
      <dgm:t>
        <a:bodyPr/>
        <a:lstStyle/>
        <a:p>
          <a:endParaRPr lang="en-US"/>
        </a:p>
      </dgm:t>
    </dgm:pt>
    <dgm:pt modelId="{D8CB37F8-0DB7-4F48-9052-DE27360CC9E4}" type="pres">
      <dgm:prSet presAssocID="{D17D49EB-126B-44AB-8B9E-9A3E02A78D86}" presName="Name0" presStyleCnt="0">
        <dgm:presLayoutVars>
          <dgm:chMax val="7"/>
          <dgm:chPref val="7"/>
          <dgm:dir/>
        </dgm:presLayoutVars>
      </dgm:prSet>
      <dgm:spPr/>
      <dgm:t>
        <a:bodyPr/>
        <a:lstStyle/>
        <a:p>
          <a:endParaRPr lang="en-US"/>
        </a:p>
      </dgm:t>
    </dgm:pt>
    <dgm:pt modelId="{D2FF7C92-021F-4415-A245-AAB780E3DA26}" type="pres">
      <dgm:prSet presAssocID="{D17D49EB-126B-44AB-8B9E-9A3E02A78D86}" presName="Name1" presStyleCnt="0"/>
      <dgm:spPr/>
    </dgm:pt>
    <dgm:pt modelId="{EDC6E3D3-C10C-47DD-923A-C67214CCCC37}" type="pres">
      <dgm:prSet presAssocID="{D17D49EB-126B-44AB-8B9E-9A3E02A78D86}" presName="cycle" presStyleCnt="0"/>
      <dgm:spPr/>
    </dgm:pt>
    <dgm:pt modelId="{DC451926-1031-44D4-AAC5-F4357D3CB78A}" type="pres">
      <dgm:prSet presAssocID="{D17D49EB-126B-44AB-8B9E-9A3E02A78D86}" presName="srcNode" presStyleLbl="node1" presStyleIdx="0" presStyleCnt="7"/>
      <dgm:spPr/>
    </dgm:pt>
    <dgm:pt modelId="{2ED0C106-245E-48BF-9759-56AB2593AC76}" type="pres">
      <dgm:prSet presAssocID="{D17D49EB-126B-44AB-8B9E-9A3E02A78D86}" presName="conn" presStyleLbl="parChTrans1D2" presStyleIdx="0" presStyleCnt="1"/>
      <dgm:spPr/>
      <dgm:t>
        <a:bodyPr/>
        <a:lstStyle/>
        <a:p>
          <a:endParaRPr lang="en-US"/>
        </a:p>
      </dgm:t>
    </dgm:pt>
    <dgm:pt modelId="{D2B0A63B-766D-4251-951B-F5BB1EDBE004}" type="pres">
      <dgm:prSet presAssocID="{D17D49EB-126B-44AB-8B9E-9A3E02A78D86}" presName="extraNode" presStyleLbl="node1" presStyleIdx="0" presStyleCnt="7"/>
      <dgm:spPr/>
    </dgm:pt>
    <dgm:pt modelId="{0076DBFF-3B9A-4226-8158-4DF9A4C5CDF9}" type="pres">
      <dgm:prSet presAssocID="{D17D49EB-126B-44AB-8B9E-9A3E02A78D86}" presName="dstNode" presStyleLbl="node1" presStyleIdx="0" presStyleCnt="7"/>
      <dgm:spPr/>
    </dgm:pt>
    <dgm:pt modelId="{81C93A7E-07B9-4E6E-A633-3493711C6CDE}" type="pres">
      <dgm:prSet presAssocID="{22520F0E-C1A7-468A-9FFB-A75F5F8BE195}" presName="text_1" presStyleLbl="node1" presStyleIdx="0" presStyleCnt="7">
        <dgm:presLayoutVars>
          <dgm:bulletEnabled val="1"/>
        </dgm:presLayoutVars>
      </dgm:prSet>
      <dgm:spPr/>
      <dgm:t>
        <a:bodyPr/>
        <a:lstStyle/>
        <a:p>
          <a:endParaRPr lang="en-US"/>
        </a:p>
      </dgm:t>
    </dgm:pt>
    <dgm:pt modelId="{D39654FC-EE95-45BE-9D17-166ED3F8657F}" type="pres">
      <dgm:prSet presAssocID="{22520F0E-C1A7-468A-9FFB-A75F5F8BE195}" presName="accent_1" presStyleCnt="0"/>
      <dgm:spPr/>
    </dgm:pt>
    <dgm:pt modelId="{0A16415E-F354-47DE-A245-EE8E1D3363BC}" type="pres">
      <dgm:prSet presAssocID="{22520F0E-C1A7-468A-9FFB-A75F5F8BE195}" presName="accentRepeatNode" presStyleLbl="solidFgAcc1" presStyleIdx="0" presStyleCnt="7"/>
      <dgm:spPr/>
    </dgm:pt>
    <dgm:pt modelId="{F1255A0D-88F6-4E9F-804A-0E2CE91B5963}" type="pres">
      <dgm:prSet presAssocID="{F8F50DC1-789A-4350-98BE-AF3563DDCB63}" presName="text_2" presStyleLbl="node1" presStyleIdx="1" presStyleCnt="7">
        <dgm:presLayoutVars>
          <dgm:bulletEnabled val="1"/>
        </dgm:presLayoutVars>
      </dgm:prSet>
      <dgm:spPr/>
      <dgm:t>
        <a:bodyPr/>
        <a:lstStyle/>
        <a:p>
          <a:endParaRPr lang="en-US"/>
        </a:p>
      </dgm:t>
    </dgm:pt>
    <dgm:pt modelId="{96C49ECC-B553-4E4C-AA39-4A9E5B797350}" type="pres">
      <dgm:prSet presAssocID="{F8F50DC1-789A-4350-98BE-AF3563DDCB63}" presName="accent_2" presStyleCnt="0"/>
      <dgm:spPr/>
    </dgm:pt>
    <dgm:pt modelId="{78CEF8FF-534F-4966-A844-AA2FDA37B722}" type="pres">
      <dgm:prSet presAssocID="{F8F50DC1-789A-4350-98BE-AF3563DDCB63}" presName="accentRepeatNode" presStyleLbl="solidFgAcc1" presStyleIdx="1" presStyleCnt="7"/>
      <dgm:spPr/>
    </dgm:pt>
    <dgm:pt modelId="{845DB05C-117E-453C-97B1-ABE5A865FCD5}" type="pres">
      <dgm:prSet presAssocID="{8C151308-972B-4A1F-A3A5-8056C61A74CD}" presName="text_3" presStyleLbl="node1" presStyleIdx="2" presStyleCnt="7">
        <dgm:presLayoutVars>
          <dgm:bulletEnabled val="1"/>
        </dgm:presLayoutVars>
      </dgm:prSet>
      <dgm:spPr/>
      <dgm:t>
        <a:bodyPr/>
        <a:lstStyle/>
        <a:p>
          <a:endParaRPr lang="en-US"/>
        </a:p>
      </dgm:t>
    </dgm:pt>
    <dgm:pt modelId="{03D567AB-0E46-471C-B7E7-07A0F9E447E6}" type="pres">
      <dgm:prSet presAssocID="{8C151308-972B-4A1F-A3A5-8056C61A74CD}" presName="accent_3" presStyleCnt="0"/>
      <dgm:spPr/>
    </dgm:pt>
    <dgm:pt modelId="{ECD8FB59-7A48-4B1E-B2B1-D166A8D38290}" type="pres">
      <dgm:prSet presAssocID="{8C151308-972B-4A1F-A3A5-8056C61A74CD}" presName="accentRepeatNode" presStyleLbl="solidFgAcc1" presStyleIdx="2" presStyleCnt="7"/>
      <dgm:spPr/>
    </dgm:pt>
    <dgm:pt modelId="{0221E4BC-307A-4CF7-AEEC-F2C3759E955F}" type="pres">
      <dgm:prSet presAssocID="{B384F7B9-9679-438A-8D3E-643F57697666}" presName="text_4" presStyleLbl="node1" presStyleIdx="3" presStyleCnt="7">
        <dgm:presLayoutVars>
          <dgm:bulletEnabled val="1"/>
        </dgm:presLayoutVars>
      </dgm:prSet>
      <dgm:spPr/>
      <dgm:t>
        <a:bodyPr/>
        <a:lstStyle/>
        <a:p>
          <a:endParaRPr lang="en-US"/>
        </a:p>
      </dgm:t>
    </dgm:pt>
    <dgm:pt modelId="{60C27FDA-83AC-4DC2-92EE-8FC6CA24D001}" type="pres">
      <dgm:prSet presAssocID="{B384F7B9-9679-438A-8D3E-643F57697666}" presName="accent_4" presStyleCnt="0"/>
      <dgm:spPr/>
    </dgm:pt>
    <dgm:pt modelId="{59D8042F-3E2C-4BF2-959C-83ED013B8B38}" type="pres">
      <dgm:prSet presAssocID="{B384F7B9-9679-438A-8D3E-643F57697666}" presName="accentRepeatNode" presStyleLbl="solidFgAcc1" presStyleIdx="3" presStyleCnt="7"/>
      <dgm:spPr/>
    </dgm:pt>
    <dgm:pt modelId="{956C22A6-A414-4B94-BB0D-0AABE50D9F84}" type="pres">
      <dgm:prSet presAssocID="{FAFFEC8B-9744-4EF8-BC5B-C8579837A43E}" presName="text_5" presStyleLbl="node1" presStyleIdx="4" presStyleCnt="7">
        <dgm:presLayoutVars>
          <dgm:bulletEnabled val="1"/>
        </dgm:presLayoutVars>
      </dgm:prSet>
      <dgm:spPr/>
      <dgm:t>
        <a:bodyPr/>
        <a:lstStyle/>
        <a:p>
          <a:endParaRPr lang="en-US"/>
        </a:p>
      </dgm:t>
    </dgm:pt>
    <dgm:pt modelId="{F1603CA5-821F-44AE-94EE-0E892A54F37C}" type="pres">
      <dgm:prSet presAssocID="{FAFFEC8B-9744-4EF8-BC5B-C8579837A43E}" presName="accent_5" presStyleCnt="0"/>
      <dgm:spPr/>
    </dgm:pt>
    <dgm:pt modelId="{24A5D617-0D1B-424D-89B1-CE6F90752375}" type="pres">
      <dgm:prSet presAssocID="{FAFFEC8B-9744-4EF8-BC5B-C8579837A43E}" presName="accentRepeatNode" presStyleLbl="solidFgAcc1" presStyleIdx="4" presStyleCnt="7"/>
      <dgm:spPr/>
    </dgm:pt>
    <dgm:pt modelId="{4987BD73-E2FC-4C89-BCEB-3A0626B425B2}" type="pres">
      <dgm:prSet presAssocID="{00785EFA-BD97-48EC-9217-9D6EF806B642}" presName="text_6" presStyleLbl="node1" presStyleIdx="5" presStyleCnt="7">
        <dgm:presLayoutVars>
          <dgm:bulletEnabled val="1"/>
        </dgm:presLayoutVars>
      </dgm:prSet>
      <dgm:spPr/>
      <dgm:t>
        <a:bodyPr/>
        <a:lstStyle/>
        <a:p>
          <a:endParaRPr lang="en-US"/>
        </a:p>
      </dgm:t>
    </dgm:pt>
    <dgm:pt modelId="{7BAB72AE-C9C8-4F81-8B1E-8BD5201AA87C}" type="pres">
      <dgm:prSet presAssocID="{00785EFA-BD97-48EC-9217-9D6EF806B642}" presName="accent_6" presStyleCnt="0"/>
      <dgm:spPr/>
    </dgm:pt>
    <dgm:pt modelId="{A12A4436-105B-4424-B833-43A78D4AA8AA}" type="pres">
      <dgm:prSet presAssocID="{00785EFA-BD97-48EC-9217-9D6EF806B642}" presName="accentRepeatNode" presStyleLbl="solidFgAcc1" presStyleIdx="5" presStyleCnt="7"/>
      <dgm:spPr/>
    </dgm:pt>
    <dgm:pt modelId="{664A23EF-937A-41B4-8399-E9CDFB8DE8C9}" type="pres">
      <dgm:prSet presAssocID="{B13C1C45-602E-4B0B-8F25-E3228E990BE8}" presName="text_7" presStyleLbl="node1" presStyleIdx="6" presStyleCnt="7">
        <dgm:presLayoutVars>
          <dgm:bulletEnabled val="1"/>
        </dgm:presLayoutVars>
      </dgm:prSet>
      <dgm:spPr/>
      <dgm:t>
        <a:bodyPr/>
        <a:lstStyle/>
        <a:p>
          <a:endParaRPr lang="en-US"/>
        </a:p>
      </dgm:t>
    </dgm:pt>
    <dgm:pt modelId="{7E6DD8C7-CCBE-454A-ACCB-FDDEF89684DA}" type="pres">
      <dgm:prSet presAssocID="{B13C1C45-602E-4B0B-8F25-E3228E990BE8}" presName="accent_7" presStyleCnt="0"/>
      <dgm:spPr/>
    </dgm:pt>
    <dgm:pt modelId="{A6B9FC61-1E6D-4397-A252-66FC86009640}" type="pres">
      <dgm:prSet presAssocID="{B13C1C45-602E-4B0B-8F25-E3228E990BE8}" presName="accentRepeatNode" presStyleLbl="solidFgAcc1" presStyleIdx="6" presStyleCnt="7"/>
      <dgm:spPr/>
    </dgm:pt>
  </dgm:ptLst>
  <dgm:cxnLst>
    <dgm:cxn modelId="{D198C800-AFA5-45B9-A55D-050ECEAE48FC}" srcId="{D17D49EB-126B-44AB-8B9E-9A3E02A78D86}" destId="{00785EFA-BD97-48EC-9217-9D6EF806B642}" srcOrd="5" destOrd="0" parTransId="{E4C88CAF-94B2-4B9B-82D3-91A738721F73}" sibTransId="{6392A0E5-2E67-4F79-AEFD-E3F30E8F1CA5}"/>
    <dgm:cxn modelId="{2ECF012C-7EEF-4C21-8DF2-39CC444DA5E5}" srcId="{D17D49EB-126B-44AB-8B9E-9A3E02A78D86}" destId="{22520F0E-C1A7-468A-9FFB-A75F5F8BE195}" srcOrd="0" destOrd="0" parTransId="{0492C975-40D8-426D-BE15-954098EEA0C5}" sibTransId="{1A976754-7E49-4310-B63B-D03DD526263F}"/>
    <dgm:cxn modelId="{1AF3398C-A8D8-4758-90A8-5348C2295824}" srcId="{D17D49EB-126B-44AB-8B9E-9A3E02A78D86}" destId="{B384F7B9-9679-438A-8D3E-643F57697666}" srcOrd="3" destOrd="0" parTransId="{D7BC2926-0EAA-4670-BFB0-0DE737582277}" sibTransId="{A4CD2754-7E33-4FDB-AA7A-57A4AEA8166B}"/>
    <dgm:cxn modelId="{21D17366-625A-4D5E-A9BD-803AF1F8CB69}" type="presOf" srcId="{F8F50DC1-789A-4350-98BE-AF3563DDCB63}" destId="{F1255A0D-88F6-4E9F-804A-0E2CE91B5963}" srcOrd="0" destOrd="0" presId="urn:microsoft.com/office/officeart/2008/layout/VerticalCurvedList"/>
    <dgm:cxn modelId="{FEE3AACA-CF8E-4507-B19E-B299F67EE357}" type="presOf" srcId="{22520F0E-C1A7-468A-9FFB-A75F5F8BE195}" destId="{81C93A7E-07B9-4E6E-A633-3493711C6CDE}" srcOrd="0" destOrd="0" presId="urn:microsoft.com/office/officeart/2008/layout/VerticalCurvedList"/>
    <dgm:cxn modelId="{90716C2F-5FF1-40D9-85C6-5A3A2F8F4183}" srcId="{D17D49EB-126B-44AB-8B9E-9A3E02A78D86}" destId="{8C151308-972B-4A1F-A3A5-8056C61A74CD}" srcOrd="2" destOrd="0" parTransId="{33B13242-D70A-4751-AC63-C701AB6F942D}" sibTransId="{4E3FB373-2155-4D30-A230-C9857FBF10F7}"/>
    <dgm:cxn modelId="{A885985F-8571-4E69-BA24-5BE5CCF9F830}" type="presOf" srcId="{8C151308-972B-4A1F-A3A5-8056C61A74CD}" destId="{845DB05C-117E-453C-97B1-ABE5A865FCD5}" srcOrd="0" destOrd="0" presId="urn:microsoft.com/office/officeart/2008/layout/VerticalCurvedList"/>
    <dgm:cxn modelId="{53A3B653-22AB-4B27-916E-E99221BDC6CC}" type="presOf" srcId="{FAFFEC8B-9744-4EF8-BC5B-C8579837A43E}" destId="{956C22A6-A414-4B94-BB0D-0AABE50D9F84}" srcOrd="0" destOrd="0" presId="urn:microsoft.com/office/officeart/2008/layout/VerticalCurvedList"/>
    <dgm:cxn modelId="{896FC909-74D1-43FB-AB4E-ECB259D891FF}" srcId="{D17D49EB-126B-44AB-8B9E-9A3E02A78D86}" destId="{F8F50DC1-789A-4350-98BE-AF3563DDCB63}" srcOrd="1" destOrd="0" parTransId="{CAB6A118-E2D0-48BF-8481-47F36EC59638}" sibTransId="{1B484B5B-D149-4928-8C61-506F8F55CA1A}"/>
    <dgm:cxn modelId="{659CA1B1-86EB-4DCD-806F-2A84FE92B274}" type="presOf" srcId="{D17D49EB-126B-44AB-8B9E-9A3E02A78D86}" destId="{D8CB37F8-0DB7-4F48-9052-DE27360CC9E4}" srcOrd="0" destOrd="0" presId="urn:microsoft.com/office/officeart/2008/layout/VerticalCurvedList"/>
    <dgm:cxn modelId="{C4211C22-3B93-4977-8784-B4062496AB39}" type="presOf" srcId="{B384F7B9-9679-438A-8D3E-643F57697666}" destId="{0221E4BC-307A-4CF7-AEEC-F2C3759E955F}" srcOrd="0" destOrd="0" presId="urn:microsoft.com/office/officeart/2008/layout/VerticalCurvedList"/>
    <dgm:cxn modelId="{CDDBD37D-52D3-4E0E-9162-D0EBAB5DCF17}" type="presOf" srcId="{B13C1C45-602E-4B0B-8F25-E3228E990BE8}" destId="{664A23EF-937A-41B4-8399-E9CDFB8DE8C9}" srcOrd="0" destOrd="0" presId="urn:microsoft.com/office/officeart/2008/layout/VerticalCurvedList"/>
    <dgm:cxn modelId="{27968068-7FFC-4486-B8F9-7DFAF0924BA7}" type="presOf" srcId="{1A976754-7E49-4310-B63B-D03DD526263F}" destId="{2ED0C106-245E-48BF-9759-56AB2593AC76}" srcOrd="0" destOrd="0" presId="urn:microsoft.com/office/officeart/2008/layout/VerticalCurvedList"/>
    <dgm:cxn modelId="{0343763E-5777-434A-9284-0135A2FAB740}" type="presOf" srcId="{00785EFA-BD97-48EC-9217-9D6EF806B642}" destId="{4987BD73-E2FC-4C89-BCEB-3A0626B425B2}" srcOrd="0" destOrd="0" presId="urn:microsoft.com/office/officeart/2008/layout/VerticalCurvedList"/>
    <dgm:cxn modelId="{F45DFB95-37DD-4525-A632-37DEA130AA97}" srcId="{D17D49EB-126B-44AB-8B9E-9A3E02A78D86}" destId="{B13C1C45-602E-4B0B-8F25-E3228E990BE8}" srcOrd="6" destOrd="0" parTransId="{BC801D07-5839-4445-BBF0-AED6D9AEE360}" sibTransId="{38041E0F-F8EB-4D9A-8A87-413EBBE22332}"/>
    <dgm:cxn modelId="{BAE69EC5-999E-4670-B3B3-49282E323636}" srcId="{D17D49EB-126B-44AB-8B9E-9A3E02A78D86}" destId="{FAFFEC8B-9744-4EF8-BC5B-C8579837A43E}" srcOrd="4" destOrd="0" parTransId="{47D4171F-860C-4BB4-A6F7-83C5B293846D}" sibTransId="{F00C68E0-94D0-4D1A-B81E-0B11682AAC95}"/>
    <dgm:cxn modelId="{D634C75B-B477-4AF3-9275-4D1CB9251522}" type="presParOf" srcId="{D8CB37F8-0DB7-4F48-9052-DE27360CC9E4}" destId="{D2FF7C92-021F-4415-A245-AAB780E3DA26}" srcOrd="0" destOrd="0" presId="urn:microsoft.com/office/officeart/2008/layout/VerticalCurvedList"/>
    <dgm:cxn modelId="{3CDF4A16-33BE-46A9-AA25-C4B7644DEEBD}" type="presParOf" srcId="{D2FF7C92-021F-4415-A245-AAB780E3DA26}" destId="{EDC6E3D3-C10C-47DD-923A-C67214CCCC37}" srcOrd="0" destOrd="0" presId="urn:microsoft.com/office/officeart/2008/layout/VerticalCurvedList"/>
    <dgm:cxn modelId="{A30097C8-AB1C-4071-86CC-DDF36EE6E455}" type="presParOf" srcId="{EDC6E3D3-C10C-47DD-923A-C67214CCCC37}" destId="{DC451926-1031-44D4-AAC5-F4357D3CB78A}" srcOrd="0" destOrd="0" presId="urn:microsoft.com/office/officeart/2008/layout/VerticalCurvedList"/>
    <dgm:cxn modelId="{7C14AAF6-501B-41ED-938B-771BF0CA364A}" type="presParOf" srcId="{EDC6E3D3-C10C-47DD-923A-C67214CCCC37}" destId="{2ED0C106-245E-48BF-9759-56AB2593AC76}" srcOrd="1" destOrd="0" presId="urn:microsoft.com/office/officeart/2008/layout/VerticalCurvedList"/>
    <dgm:cxn modelId="{DF414C52-4947-4ACA-AB9E-B53910CCC309}" type="presParOf" srcId="{EDC6E3D3-C10C-47DD-923A-C67214CCCC37}" destId="{D2B0A63B-766D-4251-951B-F5BB1EDBE004}" srcOrd="2" destOrd="0" presId="urn:microsoft.com/office/officeart/2008/layout/VerticalCurvedList"/>
    <dgm:cxn modelId="{B2F25C05-BDD8-4668-A63F-B6BABEC5B218}" type="presParOf" srcId="{EDC6E3D3-C10C-47DD-923A-C67214CCCC37}" destId="{0076DBFF-3B9A-4226-8158-4DF9A4C5CDF9}" srcOrd="3" destOrd="0" presId="urn:microsoft.com/office/officeart/2008/layout/VerticalCurvedList"/>
    <dgm:cxn modelId="{0D2681B6-B4F1-43CB-8A47-A53F78AAC895}" type="presParOf" srcId="{D2FF7C92-021F-4415-A245-AAB780E3DA26}" destId="{81C93A7E-07B9-4E6E-A633-3493711C6CDE}" srcOrd="1" destOrd="0" presId="urn:microsoft.com/office/officeart/2008/layout/VerticalCurvedList"/>
    <dgm:cxn modelId="{90DCF40E-F202-49E0-B957-ADF239CF3151}" type="presParOf" srcId="{D2FF7C92-021F-4415-A245-AAB780E3DA26}" destId="{D39654FC-EE95-45BE-9D17-166ED3F8657F}" srcOrd="2" destOrd="0" presId="urn:microsoft.com/office/officeart/2008/layout/VerticalCurvedList"/>
    <dgm:cxn modelId="{CEFC00BC-C618-4F46-8311-94D58E488560}" type="presParOf" srcId="{D39654FC-EE95-45BE-9D17-166ED3F8657F}" destId="{0A16415E-F354-47DE-A245-EE8E1D3363BC}" srcOrd="0" destOrd="0" presId="urn:microsoft.com/office/officeart/2008/layout/VerticalCurvedList"/>
    <dgm:cxn modelId="{E92441DE-40C7-4A33-8E9C-19CE91508A15}" type="presParOf" srcId="{D2FF7C92-021F-4415-A245-AAB780E3DA26}" destId="{F1255A0D-88F6-4E9F-804A-0E2CE91B5963}" srcOrd="3" destOrd="0" presId="urn:microsoft.com/office/officeart/2008/layout/VerticalCurvedList"/>
    <dgm:cxn modelId="{5D0E088B-0489-4058-AC8F-FA22510C2235}" type="presParOf" srcId="{D2FF7C92-021F-4415-A245-AAB780E3DA26}" destId="{96C49ECC-B553-4E4C-AA39-4A9E5B797350}" srcOrd="4" destOrd="0" presId="urn:microsoft.com/office/officeart/2008/layout/VerticalCurvedList"/>
    <dgm:cxn modelId="{71CF9181-6872-4299-848C-50208270DB88}" type="presParOf" srcId="{96C49ECC-B553-4E4C-AA39-4A9E5B797350}" destId="{78CEF8FF-534F-4966-A844-AA2FDA37B722}" srcOrd="0" destOrd="0" presId="urn:microsoft.com/office/officeart/2008/layout/VerticalCurvedList"/>
    <dgm:cxn modelId="{3E0CE729-E78D-4F4A-9229-CB2D11924BA1}" type="presParOf" srcId="{D2FF7C92-021F-4415-A245-AAB780E3DA26}" destId="{845DB05C-117E-453C-97B1-ABE5A865FCD5}" srcOrd="5" destOrd="0" presId="urn:microsoft.com/office/officeart/2008/layout/VerticalCurvedList"/>
    <dgm:cxn modelId="{6584C072-2520-4A72-AF40-8816F93205D7}" type="presParOf" srcId="{D2FF7C92-021F-4415-A245-AAB780E3DA26}" destId="{03D567AB-0E46-471C-B7E7-07A0F9E447E6}" srcOrd="6" destOrd="0" presId="urn:microsoft.com/office/officeart/2008/layout/VerticalCurvedList"/>
    <dgm:cxn modelId="{46619768-F013-4390-9363-5849C82253A8}" type="presParOf" srcId="{03D567AB-0E46-471C-B7E7-07A0F9E447E6}" destId="{ECD8FB59-7A48-4B1E-B2B1-D166A8D38290}" srcOrd="0" destOrd="0" presId="urn:microsoft.com/office/officeart/2008/layout/VerticalCurvedList"/>
    <dgm:cxn modelId="{63D24633-F5BA-4C2B-B0B5-1DB50954A0CE}" type="presParOf" srcId="{D2FF7C92-021F-4415-A245-AAB780E3DA26}" destId="{0221E4BC-307A-4CF7-AEEC-F2C3759E955F}" srcOrd="7" destOrd="0" presId="urn:microsoft.com/office/officeart/2008/layout/VerticalCurvedList"/>
    <dgm:cxn modelId="{FFDBADCF-0568-446E-B66E-38D01D358E92}" type="presParOf" srcId="{D2FF7C92-021F-4415-A245-AAB780E3DA26}" destId="{60C27FDA-83AC-4DC2-92EE-8FC6CA24D001}" srcOrd="8" destOrd="0" presId="urn:microsoft.com/office/officeart/2008/layout/VerticalCurvedList"/>
    <dgm:cxn modelId="{8109E032-97EC-43EC-9EC9-6C43B650BF54}" type="presParOf" srcId="{60C27FDA-83AC-4DC2-92EE-8FC6CA24D001}" destId="{59D8042F-3E2C-4BF2-959C-83ED013B8B38}" srcOrd="0" destOrd="0" presId="urn:microsoft.com/office/officeart/2008/layout/VerticalCurvedList"/>
    <dgm:cxn modelId="{A9C3D119-28EB-4E2B-81C4-797EE2A5DC46}" type="presParOf" srcId="{D2FF7C92-021F-4415-A245-AAB780E3DA26}" destId="{956C22A6-A414-4B94-BB0D-0AABE50D9F84}" srcOrd="9" destOrd="0" presId="urn:microsoft.com/office/officeart/2008/layout/VerticalCurvedList"/>
    <dgm:cxn modelId="{C40DF285-EA74-49E6-BC0E-9A42E8527987}" type="presParOf" srcId="{D2FF7C92-021F-4415-A245-AAB780E3DA26}" destId="{F1603CA5-821F-44AE-94EE-0E892A54F37C}" srcOrd="10" destOrd="0" presId="urn:microsoft.com/office/officeart/2008/layout/VerticalCurvedList"/>
    <dgm:cxn modelId="{93E29AF4-A050-49F8-BC7D-211BAD7A4353}" type="presParOf" srcId="{F1603CA5-821F-44AE-94EE-0E892A54F37C}" destId="{24A5D617-0D1B-424D-89B1-CE6F90752375}" srcOrd="0" destOrd="0" presId="urn:microsoft.com/office/officeart/2008/layout/VerticalCurvedList"/>
    <dgm:cxn modelId="{ED153808-5496-4300-BCEE-3495B8FB7B55}" type="presParOf" srcId="{D2FF7C92-021F-4415-A245-AAB780E3DA26}" destId="{4987BD73-E2FC-4C89-BCEB-3A0626B425B2}" srcOrd="11" destOrd="0" presId="urn:microsoft.com/office/officeart/2008/layout/VerticalCurvedList"/>
    <dgm:cxn modelId="{BE641CBA-EFCD-4ECE-BB8E-304D5242D971}" type="presParOf" srcId="{D2FF7C92-021F-4415-A245-AAB780E3DA26}" destId="{7BAB72AE-C9C8-4F81-8B1E-8BD5201AA87C}" srcOrd="12" destOrd="0" presId="urn:microsoft.com/office/officeart/2008/layout/VerticalCurvedList"/>
    <dgm:cxn modelId="{68D809A0-006A-4493-BD30-1F7C09FAE4B4}" type="presParOf" srcId="{7BAB72AE-C9C8-4F81-8B1E-8BD5201AA87C}" destId="{A12A4436-105B-4424-B833-43A78D4AA8AA}" srcOrd="0" destOrd="0" presId="urn:microsoft.com/office/officeart/2008/layout/VerticalCurvedList"/>
    <dgm:cxn modelId="{1EC05776-0672-420B-B51C-F51ACDF516E2}" type="presParOf" srcId="{D2FF7C92-021F-4415-A245-AAB780E3DA26}" destId="{664A23EF-937A-41B4-8399-E9CDFB8DE8C9}" srcOrd="13" destOrd="0" presId="urn:microsoft.com/office/officeart/2008/layout/VerticalCurvedList"/>
    <dgm:cxn modelId="{254B83BE-F006-4D9E-9907-FD9CE572A8E7}" type="presParOf" srcId="{D2FF7C92-021F-4415-A245-AAB780E3DA26}" destId="{7E6DD8C7-CCBE-454A-ACCB-FDDEF89684DA}" srcOrd="14" destOrd="0" presId="urn:microsoft.com/office/officeart/2008/layout/VerticalCurvedList"/>
    <dgm:cxn modelId="{00636806-8930-4FBC-B6E4-9EAC89D7C82D}" type="presParOf" srcId="{7E6DD8C7-CCBE-454A-ACCB-FDDEF89684DA}" destId="{A6B9FC61-1E6D-4397-A252-66FC86009640}"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438D8E-BFEF-4B32-8F96-2BE6CE238D7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2E7EF150-987B-4DC2-AC1C-6E8E49435A1B}">
      <dgm:prSet custT="1"/>
      <dgm:spPr/>
      <dgm:t>
        <a:bodyPr/>
        <a:lstStyle/>
        <a:p>
          <a:pPr rtl="0"/>
          <a:r>
            <a:rPr lang="en-US" sz="1800" dirty="0" smtClean="0"/>
            <a:t>Partnership </a:t>
          </a:r>
          <a:r>
            <a:rPr lang="en-US" sz="1300" dirty="0" smtClean="0"/>
            <a:t> </a:t>
          </a:r>
          <a:endParaRPr lang="en-US" sz="1300" dirty="0"/>
        </a:p>
      </dgm:t>
    </dgm:pt>
    <dgm:pt modelId="{F88A237F-0537-45A3-BD43-CE1B56809F8C}" type="parTrans" cxnId="{29D6772C-8AE5-4AF0-AEC3-34A03B3F365D}">
      <dgm:prSet/>
      <dgm:spPr/>
      <dgm:t>
        <a:bodyPr/>
        <a:lstStyle/>
        <a:p>
          <a:endParaRPr lang="en-US"/>
        </a:p>
      </dgm:t>
    </dgm:pt>
    <dgm:pt modelId="{6686C49A-E19A-4839-809B-BA73BFCA309F}" type="sibTrans" cxnId="{29D6772C-8AE5-4AF0-AEC3-34A03B3F365D}">
      <dgm:prSet/>
      <dgm:spPr/>
      <dgm:t>
        <a:bodyPr/>
        <a:lstStyle/>
        <a:p>
          <a:endParaRPr lang="en-US"/>
        </a:p>
      </dgm:t>
    </dgm:pt>
    <dgm:pt modelId="{2BC73A2A-788E-479A-A3E0-3480C35CAEA0}">
      <dgm:prSet custT="1"/>
      <dgm:spPr/>
      <dgm:t>
        <a:bodyPr/>
        <a:lstStyle/>
        <a:p>
          <a:pPr rtl="0"/>
          <a:r>
            <a:rPr lang="en-US" sz="1800" dirty="0" smtClean="0"/>
            <a:t>Relationship </a:t>
          </a:r>
          <a:endParaRPr lang="en-US" sz="1800" dirty="0"/>
        </a:p>
      </dgm:t>
    </dgm:pt>
    <dgm:pt modelId="{636676F9-397A-43A5-8563-FC988566847F}" type="parTrans" cxnId="{1C0060B0-919D-4A0A-9A6F-9E13062C0AE3}">
      <dgm:prSet/>
      <dgm:spPr/>
      <dgm:t>
        <a:bodyPr/>
        <a:lstStyle/>
        <a:p>
          <a:endParaRPr lang="en-US"/>
        </a:p>
      </dgm:t>
    </dgm:pt>
    <dgm:pt modelId="{BC155F31-B218-45DE-B01C-0447FBC24420}" type="sibTrans" cxnId="{1C0060B0-919D-4A0A-9A6F-9E13062C0AE3}">
      <dgm:prSet/>
      <dgm:spPr/>
      <dgm:t>
        <a:bodyPr/>
        <a:lstStyle/>
        <a:p>
          <a:endParaRPr lang="en-US"/>
        </a:p>
      </dgm:t>
    </dgm:pt>
    <dgm:pt modelId="{EF9B1D31-EA09-4F05-BC58-5E72ED9AA598}">
      <dgm:prSet custT="1"/>
      <dgm:spPr/>
      <dgm:t>
        <a:bodyPr/>
        <a:lstStyle/>
        <a:p>
          <a:pPr rtl="0"/>
          <a:r>
            <a:rPr lang="en-US" sz="1800" dirty="0" smtClean="0"/>
            <a:t>Leadership 	</a:t>
          </a:r>
          <a:r>
            <a:rPr lang="en-US" sz="1100" dirty="0" smtClean="0"/>
            <a:t>			</a:t>
          </a:r>
          <a:endParaRPr lang="en-US" sz="1100" dirty="0"/>
        </a:p>
      </dgm:t>
    </dgm:pt>
    <dgm:pt modelId="{34F55D16-0536-4CC1-8E22-F0B97AD7826E}" type="parTrans" cxnId="{B0DB17E0-2242-41DC-A745-B5948DB151D3}">
      <dgm:prSet/>
      <dgm:spPr/>
      <dgm:t>
        <a:bodyPr/>
        <a:lstStyle/>
        <a:p>
          <a:endParaRPr lang="en-US"/>
        </a:p>
      </dgm:t>
    </dgm:pt>
    <dgm:pt modelId="{F0AAF002-28C3-46FF-93C4-8FA9ED0F4BF4}" type="sibTrans" cxnId="{B0DB17E0-2242-41DC-A745-B5948DB151D3}">
      <dgm:prSet/>
      <dgm:spPr/>
      <dgm:t>
        <a:bodyPr/>
        <a:lstStyle/>
        <a:p>
          <a:endParaRPr lang="en-US"/>
        </a:p>
      </dgm:t>
    </dgm:pt>
    <dgm:pt modelId="{D798CB1A-0F3C-4A4B-83A1-70712A4332D6}" type="pres">
      <dgm:prSet presAssocID="{DD438D8E-BFEF-4B32-8F96-2BE6CE238D7E}" presName="compositeShape" presStyleCnt="0">
        <dgm:presLayoutVars>
          <dgm:chMax val="7"/>
          <dgm:dir/>
          <dgm:resizeHandles val="exact"/>
        </dgm:presLayoutVars>
      </dgm:prSet>
      <dgm:spPr/>
      <dgm:t>
        <a:bodyPr/>
        <a:lstStyle/>
        <a:p>
          <a:endParaRPr lang="en-US"/>
        </a:p>
      </dgm:t>
    </dgm:pt>
    <dgm:pt modelId="{76A38F53-52DB-45A8-8B4A-2889193E47ED}" type="pres">
      <dgm:prSet presAssocID="{2E7EF150-987B-4DC2-AC1C-6E8E49435A1B}" presName="circ1" presStyleLbl="vennNode1" presStyleIdx="0" presStyleCnt="3" custScaleX="139670" custLinFactX="-32684" custLinFactNeighborX="-100000" custLinFactNeighborY="-4833"/>
      <dgm:spPr/>
      <dgm:t>
        <a:bodyPr/>
        <a:lstStyle/>
        <a:p>
          <a:endParaRPr lang="en-US"/>
        </a:p>
      </dgm:t>
    </dgm:pt>
    <dgm:pt modelId="{51F1A385-EE2E-4DDD-8809-460F1F5235BE}" type="pres">
      <dgm:prSet presAssocID="{2E7EF150-987B-4DC2-AC1C-6E8E49435A1B}" presName="circ1Tx" presStyleLbl="revTx" presStyleIdx="0" presStyleCnt="0">
        <dgm:presLayoutVars>
          <dgm:chMax val="0"/>
          <dgm:chPref val="0"/>
          <dgm:bulletEnabled val="1"/>
        </dgm:presLayoutVars>
      </dgm:prSet>
      <dgm:spPr/>
      <dgm:t>
        <a:bodyPr/>
        <a:lstStyle/>
        <a:p>
          <a:endParaRPr lang="en-US"/>
        </a:p>
      </dgm:t>
    </dgm:pt>
    <dgm:pt modelId="{FFB6FF5C-AA03-4E12-979D-67217EE38BC7}" type="pres">
      <dgm:prSet presAssocID="{2BC73A2A-788E-479A-A3E0-3480C35CAEA0}" presName="circ2" presStyleLbl="vennNode1" presStyleIdx="1" presStyleCnt="3" custScaleX="152373" custLinFactNeighborX="-48204" custLinFactNeighborY="-75485"/>
      <dgm:spPr/>
      <dgm:t>
        <a:bodyPr/>
        <a:lstStyle/>
        <a:p>
          <a:endParaRPr lang="en-US"/>
        </a:p>
      </dgm:t>
    </dgm:pt>
    <dgm:pt modelId="{0E09D232-B9F3-4527-9F31-E5CCB4C47001}" type="pres">
      <dgm:prSet presAssocID="{2BC73A2A-788E-479A-A3E0-3480C35CAEA0}" presName="circ2Tx" presStyleLbl="revTx" presStyleIdx="0" presStyleCnt="0">
        <dgm:presLayoutVars>
          <dgm:chMax val="0"/>
          <dgm:chPref val="0"/>
          <dgm:bulletEnabled val="1"/>
        </dgm:presLayoutVars>
      </dgm:prSet>
      <dgm:spPr/>
      <dgm:t>
        <a:bodyPr/>
        <a:lstStyle/>
        <a:p>
          <a:endParaRPr lang="en-US"/>
        </a:p>
      </dgm:t>
    </dgm:pt>
    <dgm:pt modelId="{BCAE9D15-1435-4108-A2A0-FEB72ED91942}" type="pres">
      <dgm:prSet presAssocID="{EF9B1D31-EA09-4F05-BC58-5E72ED9AA598}" presName="circ3" presStyleLbl="vennNode1" presStyleIdx="2" presStyleCnt="3" custScaleX="138136" custLinFactNeighborX="-17452" custLinFactNeighborY="1073"/>
      <dgm:spPr/>
      <dgm:t>
        <a:bodyPr/>
        <a:lstStyle/>
        <a:p>
          <a:endParaRPr lang="en-US"/>
        </a:p>
      </dgm:t>
    </dgm:pt>
    <dgm:pt modelId="{9FFDA920-F97C-40B7-AA10-80BB4012E5DB}" type="pres">
      <dgm:prSet presAssocID="{EF9B1D31-EA09-4F05-BC58-5E72ED9AA598}" presName="circ3Tx" presStyleLbl="revTx" presStyleIdx="0" presStyleCnt="0">
        <dgm:presLayoutVars>
          <dgm:chMax val="0"/>
          <dgm:chPref val="0"/>
          <dgm:bulletEnabled val="1"/>
        </dgm:presLayoutVars>
      </dgm:prSet>
      <dgm:spPr/>
      <dgm:t>
        <a:bodyPr/>
        <a:lstStyle/>
        <a:p>
          <a:endParaRPr lang="en-US"/>
        </a:p>
      </dgm:t>
    </dgm:pt>
  </dgm:ptLst>
  <dgm:cxnLst>
    <dgm:cxn modelId="{1C0060B0-919D-4A0A-9A6F-9E13062C0AE3}" srcId="{DD438D8E-BFEF-4B32-8F96-2BE6CE238D7E}" destId="{2BC73A2A-788E-479A-A3E0-3480C35CAEA0}" srcOrd="1" destOrd="0" parTransId="{636676F9-397A-43A5-8563-FC988566847F}" sibTransId="{BC155F31-B218-45DE-B01C-0447FBC24420}"/>
    <dgm:cxn modelId="{B0DB17E0-2242-41DC-A745-B5948DB151D3}" srcId="{DD438D8E-BFEF-4B32-8F96-2BE6CE238D7E}" destId="{EF9B1D31-EA09-4F05-BC58-5E72ED9AA598}" srcOrd="2" destOrd="0" parTransId="{34F55D16-0536-4CC1-8E22-F0B97AD7826E}" sibTransId="{F0AAF002-28C3-46FF-93C4-8FA9ED0F4BF4}"/>
    <dgm:cxn modelId="{EF69474A-1EE3-4FDA-90EC-735F686D53BA}" type="presOf" srcId="{EF9B1D31-EA09-4F05-BC58-5E72ED9AA598}" destId="{BCAE9D15-1435-4108-A2A0-FEB72ED91942}" srcOrd="0" destOrd="0" presId="urn:microsoft.com/office/officeart/2005/8/layout/venn1"/>
    <dgm:cxn modelId="{77D3BF17-2BC6-460B-9E10-E0E91DCED872}" type="presOf" srcId="{2E7EF150-987B-4DC2-AC1C-6E8E49435A1B}" destId="{51F1A385-EE2E-4DDD-8809-460F1F5235BE}" srcOrd="1" destOrd="0" presId="urn:microsoft.com/office/officeart/2005/8/layout/venn1"/>
    <dgm:cxn modelId="{29D6772C-8AE5-4AF0-AEC3-34A03B3F365D}" srcId="{DD438D8E-BFEF-4B32-8F96-2BE6CE238D7E}" destId="{2E7EF150-987B-4DC2-AC1C-6E8E49435A1B}" srcOrd="0" destOrd="0" parTransId="{F88A237F-0537-45A3-BD43-CE1B56809F8C}" sibTransId="{6686C49A-E19A-4839-809B-BA73BFCA309F}"/>
    <dgm:cxn modelId="{9752A2E3-EBB5-4EDE-ABBE-9B7E42849076}" type="presOf" srcId="{2BC73A2A-788E-479A-A3E0-3480C35CAEA0}" destId="{0E09D232-B9F3-4527-9F31-E5CCB4C47001}" srcOrd="1" destOrd="0" presId="urn:microsoft.com/office/officeart/2005/8/layout/venn1"/>
    <dgm:cxn modelId="{736F21B9-E1BF-4381-B8F1-D75F3FFAA2E3}" type="presOf" srcId="{DD438D8E-BFEF-4B32-8F96-2BE6CE238D7E}" destId="{D798CB1A-0F3C-4A4B-83A1-70712A4332D6}" srcOrd="0" destOrd="0" presId="urn:microsoft.com/office/officeart/2005/8/layout/venn1"/>
    <dgm:cxn modelId="{46AAD889-2A70-4918-B172-12993363C60E}" type="presOf" srcId="{2BC73A2A-788E-479A-A3E0-3480C35CAEA0}" destId="{FFB6FF5C-AA03-4E12-979D-67217EE38BC7}" srcOrd="0" destOrd="0" presId="urn:microsoft.com/office/officeart/2005/8/layout/venn1"/>
    <dgm:cxn modelId="{6F091A81-3F45-4D67-B433-AD29204D508A}" type="presOf" srcId="{EF9B1D31-EA09-4F05-BC58-5E72ED9AA598}" destId="{9FFDA920-F97C-40B7-AA10-80BB4012E5DB}" srcOrd="1" destOrd="0" presId="urn:microsoft.com/office/officeart/2005/8/layout/venn1"/>
    <dgm:cxn modelId="{1EB37213-263D-47FA-A262-C7989902CEF7}" type="presOf" srcId="{2E7EF150-987B-4DC2-AC1C-6E8E49435A1B}" destId="{76A38F53-52DB-45A8-8B4A-2889193E47ED}" srcOrd="0" destOrd="0" presId="urn:microsoft.com/office/officeart/2005/8/layout/venn1"/>
    <dgm:cxn modelId="{0775CD73-F287-43A7-B3F5-4D44F6FC65C6}" type="presParOf" srcId="{D798CB1A-0F3C-4A4B-83A1-70712A4332D6}" destId="{76A38F53-52DB-45A8-8B4A-2889193E47ED}" srcOrd="0" destOrd="0" presId="urn:microsoft.com/office/officeart/2005/8/layout/venn1"/>
    <dgm:cxn modelId="{FEE698F9-EAE3-4391-9C6E-596D1ABD8A22}" type="presParOf" srcId="{D798CB1A-0F3C-4A4B-83A1-70712A4332D6}" destId="{51F1A385-EE2E-4DDD-8809-460F1F5235BE}" srcOrd="1" destOrd="0" presId="urn:microsoft.com/office/officeart/2005/8/layout/venn1"/>
    <dgm:cxn modelId="{C0CD3273-553B-4740-9D3F-05DBA79A96E5}" type="presParOf" srcId="{D798CB1A-0F3C-4A4B-83A1-70712A4332D6}" destId="{FFB6FF5C-AA03-4E12-979D-67217EE38BC7}" srcOrd="2" destOrd="0" presId="urn:microsoft.com/office/officeart/2005/8/layout/venn1"/>
    <dgm:cxn modelId="{18D48DA0-E51A-4924-A93D-29042ECBB730}" type="presParOf" srcId="{D798CB1A-0F3C-4A4B-83A1-70712A4332D6}" destId="{0E09D232-B9F3-4527-9F31-E5CCB4C47001}" srcOrd="3" destOrd="0" presId="urn:microsoft.com/office/officeart/2005/8/layout/venn1"/>
    <dgm:cxn modelId="{25D0581F-4440-4AF3-9F4A-6FE411428886}" type="presParOf" srcId="{D798CB1A-0F3C-4A4B-83A1-70712A4332D6}" destId="{BCAE9D15-1435-4108-A2A0-FEB72ED91942}" srcOrd="4" destOrd="0" presId="urn:microsoft.com/office/officeart/2005/8/layout/venn1"/>
    <dgm:cxn modelId="{75357A67-843D-4869-A93D-9716B709E81F}" type="presParOf" srcId="{D798CB1A-0F3C-4A4B-83A1-70712A4332D6}" destId="{9FFDA920-F97C-40B7-AA10-80BB4012E5DB}"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216A5A-F6FD-4863-B4C8-435639C9562C}">
      <dsp:nvSpPr>
        <dsp:cNvPr id="0" name=""/>
        <dsp:cNvSpPr/>
      </dsp:nvSpPr>
      <dsp:spPr>
        <a:xfrm>
          <a:off x="1500" y="33590"/>
          <a:ext cx="1434517" cy="14345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1.Started regular Sunday school</a:t>
          </a:r>
          <a:endParaRPr lang="en-US" sz="1200" kern="1200" dirty="0"/>
        </a:p>
      </dsp:txBody>
      <dsp:txXfrm>
        <a:off x="1500" y="33590"/>
        <a:ext cx="1434517" cy="1434517"/>
      </dsp:txXfrm>
    </dsp:sp>
    <dsp:sp modelId="{BD9BAB62-ADE6-4368-A4E5-00A5884394F1}">
      <dsp:nvSpPr>
        <dsp:cNvPr id="0" name=""/>
        <dsp:cNvSpPr/>
      </dsp:nvSpPr>
      <dsp:spPr>
        <a:xfrm rot="10800000">
          <a:off x="467718" y="1593628"/>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0B111D-7EEB-42F4-87D7-5961D1F290F8}">
      <dsp:nvSpPr>
        <dsp:cNvPr id="0" name=""/>
        <dsp:cNvSpPr/>
      </dsp:nvSpPr>
      <dsp:spPr>
        <a:xfrm>
          <a:off x="141239" y="1970188"/>
          <a:ext cx="1155038" cy="15776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2.Keep in place once a month men’s breakfast</a:t>
          </a:r>
          <a:endParaRPr lang="en-US" sz="1200" kern="1200" dirty="0"/>
        </a:p>
      </dsp:txBody>
      <dsp:txXfrm>
        <a:off x="141239" y="1970188"/>
        <a:ext cx="1155038" cy="1577619"/>
      </dsp:txXfrm>
    </dsp:sp>
    <dsp:sp modelId="{A14EAA01-41A4-4891-919A-A04954643998}">
      <dsp:nvSpPr>
        <dsp:cNvPr id="0" name=""/>
        <dsp:cNvSpPr/>
      </dsp:nvSpPr>
      <dsp:spPr>
        <a:xfrm rot="5510317">
          <a:off x="1481604" y="2658493"/>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DEC9EA-F9BC-46BA-A1A1-4BD086366139}">
      <dsp:nvSpPr>
        <dsp:cNvPr id="0" name=""/>
        <dsp:cNvSpPr/>
      </dsp:nvSpPr>
      <dsp:spPr>
        <a:xfrm>
          <a:off x="2153275" y="2276984"/>
          <a:ext cx="1588852" cy="110713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3.Neighborhood &amp; out of Neighbor visitation.</a:t>
          </a:r>
          <a:endParaRPr lang="en-US" sz="1200" kern="1200" dirty="0"/>
        </a:p>
      </dsp:txBody>
      <dsp:txXfrm>
        <a:off x="2153275" y="2276984"/>
        <a:ext cx="1588852" cy="1107130"/>
      </dsp:txXfrm>
    </dsp:sp>
    <dsp:sp modelId="{2C3E3DC9-43C7-4659-A3F4-EC14889BA768}">
      <dsp:nvSpPr>
        <dsp:cNvPr id="0" name=""/>
        <dsp:cNvSpPr/>
      </dsp:nvSpPr>
      <dsp:spPr>
        <a:xfrm>
          <a:off x="2696661" y="1688525"/>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3D700F-5CF1-4E7D-AA54-D60941428562}">
      <dsp:nvSpPr>
        <dsp:cNvPr id="0" name=""/>
        <dsp:cNvSpPr/>
      </dsp:nvSpPr>
      <dsp:spPr>
        <a:xfrm>
          <a:off x="2228089" y="406670"/>
          <a:ext cx="1439224" cy="97456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4.Started Evening services</a:t>
          </a:r>
          <a:endParaRPr lang="en-US" sz="1200" kern="1200" dirty="0"/>
        </a:p>
      </dsp:txBody>
      <dsp:txXfrm>
        <a:off x="2228089" y="406670"/>
        <a:ext cx="1439224" cy="974562"/>
      </dsp:txXfrm>
    </dsp:sp>
    <dsp:sp modelId="{00C3EE46-38FD-4B1B-ACB0-0090F3FC45EE}">
      <dsp:nvSpPr>
        <dsp:cNvPr id="0" name=""/>
        <dsp:cNvSpPr/>
      </dsp:nvSpPr>
      <dsp:spPr>
        <a:xfrm rot="5400000">
          <a:off x="3819841" y="760900"/>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25976A-8CAE-4DFC-ACA4-C18C33310FF0}">
      <dsp:nvSpPr>
        <dsp:cNvPr id="0" name=""/>
        <dsp:cNvSpPr/>
      </dsp:nvSpPr>
      <dsp:spPr>
        <a:xfrm>
          <a:off x="4459386" y="331856"/>
          <a:ext cx="1557985" cy="11241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5.Small/Cell groups</a:t>
          </a:r>
          <a:endParaRPr lang="en-US" sz="1200" kern="1200" dirty="0"/>
        </a:p>
      </dsp:txBody>
      <dsp:txXfrm>
        <a:off x="4459386" y="331856"/>
        <a:ext cx="1557985" cy="1124190"/>
      </dsp:txXfrm>
    </dsp:sp>
    <dsp:sp modelId="{84F78B3E-3173-428D-B4E1-C68170A345F7}">
      <dsp:nvSpPr>
        <dsp:cNvPr id="0" name=""/>
        <dsp:cNvSpPr/>
      </dsp:nvSpPr>
      <dsp:spPr>
        <a:xfrm rot="10800000">
          <a:off x="4987338" y="1740995"/>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FAB1C-1C4E-4965-B351-B4CBC5A9E9B0}">
      <dsp:nvSpPr>
        <dsp:cNvPr id="0" name=""/>
        <dsp:cNvSpPr/>
      </dsp:nvSpPr>
      <dsp:spPr>
        <a:xfrm>
          <a:off x="4459386" y="2276984"/>
          <a:ext cx="1557985" cy="110713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6.Suggest study material</a:t>
          </a:r>
          <a:endParaRPr lang="en-US" sz="1200" kern="1200" dirty="0"/>
        </a:p>
      </dsp:txBody>
      <dsp:txXfrm>
        <a:off x="4459386" y="2276984"/>
        <a:ext cx="1557985" cy="1107130"/>
      </dsp:txXfrm>
    </dsp:sp>
    <dsp:sp modelId="{AA3CCA93-B0A3-485F-A847-A32E545528F2}">
      <dsp:nvSpPr>
        <dsp:cNvPr id="0" name=""/>
        <dsp:cNvSpPr/>
      </dsp:nvSpPr>
      <dsp:spPr>
        <a:xfrm rot="5400000">
          <a:off x="6132491" y="2697498"/>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6B3EBD-422F-4CE3-B194-15E01D365468}">
      <dsp:nvSpPr>
        <dsp:cNvPr id="0" name=""/>
        <dsp:cNvSpPr/>
      </dsp:nvSpPr>
      <dsp:spPr>
        <a:xfrm>
          <a:off x="6734630" y="2276984"/>
          <a:ext cx="1645869" cy="110713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7.Visitation/Flyer Distribution </a:t>
          </a:r>
          <a:endParaRPr lang="en-US" sz="1200" kern="1200" dirty="0"/>
        </a:p>
      </dsp:txBody>
      <dsp:txXfrm>
        <a:off x="6734630" y="2276984"/>
        <a:ext cx="1645869" cy="1107130"/>
      </dsp:txXfrm>
    </dsp:sp>
    <dsp:sp modelId="{07E799AC-5EF8-4EB2-B750-8AA509CB442E}">
      <dsp:nvSpPr>
        <dsp:cNvPr id="0" name=""/>
        <dsp:cNvSpPr/>
      </dsp:nvSpPr>
      <dsp:spPr>
        <a:xfrm>
          <a:off x="7306524" y="1803514"/>
          <a:ext cx="502080" cy="26610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FF10FB-A6FF-49C6-AC21-79A65898218E}">
      <dsp:nvSpPr>
        <dsp:cNvPr id="0" name=""/>
        <dsp:cNvSpPr/>
      </dsp:nvSpPr>
      <dsp:spPr>
        <a:xfrm>
          <a:off x="6840306" y="176692"/>
          <a:ext cx="1434517" cy="14345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t>8.District Connectional Group</a:t>
          </a:r>
          <a:endParaRPr lang="en-US" sz="1200" kern="1200" dirty="0"/>
        </a:p>
      </dsp:txBody>
      <dsp:txXfrm>
        <a:off x="6840306" y="176692"/>
        <a:ext cx="1434517" cy="14345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C4CFD9-29B1-47B6-96C3-E3E1C28FFE01}">
      <dsp:nvSpPr>
        <dsp:cNvPr id="0" name=""/>
        <dsp:cNvSpPr/>
      </dsp:nvSpPr>
      <dsp:spPr>
        <a:xfrm>
          <a:off x="0" y="0"/>
          <a:ext cx="3840162" cy="3840162"/>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67F38D-14CA-4167-A5EB-822F5F5FD063}">
      <dsp:nvSpPr>
        <dsp:cNvPr id="0" name=""/>
        <dsp:cNvSpPr/>
      </dsp:nvSpPr>
      <dsp:spPr>
        <a:xfrm>
          <a:off x="1920081" y="0"/>
          <a:ext cx="5488251" cy="384016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Somewhere along the way we, the laity turned over the vision and direction of our churches to the pastors, “after all that’s what we pay them for.” </a:t>
          </a:r>
          <a:endParaRPr lang="en-US" sz="1900" kern="1200" dirty="0"/>
        </a:p>
      </dsp:txBody>
      <dsp:txXfrm>
        <a:off x="1920081" y="0"/>
        <a:ext cx="5488251" cy="1152051"/>
      </dsp:txXfrm>
    </dsp:sp>
    <dsp:sp modelId="{ED368856-4B7D-4684-9C5A-D2C323A06896}">
      <dsp:nvSpPr>
        <dsp:cNvPr id="0" name=""/>
        <dsp:cNvSpPr/>
      </dsp:nvSpPr>
      <dsp:spPr>
        <a:xfrm>
          <a:off x="672029" y="1152051"/>
          <a:ext cx="2496103" cy="2496103"/>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DE00DE-069E-4900-9578-BEEBCDCE8F11}">
      <dsp:nvSpPr>
        <dsp:cNvPr id="0" name=""/>
        <dsp:cNvSpPr/>
      </dsp:nvSpPr>
      <dsp:spPr>
        <a:xfrm>
          <a:off x="1920081" y="1152051"/>
          <a:ext cx="5488251" cy="2496103"/>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One of pastors’ main jobs is to be on the lookout for potential leaders for ministry.</a:t>
          </a:r>
          <a:endParaRPr lang="en-US" sz="1900" kern="1200" dirty="0"/>
        </a:p>
      </dsp:txBody>
      <dsp:txXfrm>
        <a:off x="1920081" y="1152051"/>
        <a:ext cx="5488251" cy="1152047"/>
      </dsp:txXfrm>
    </dsp:sp>
    <dsp:sp modelId="{7320E30A-42D5-4454-8812-9D93BFF41DAE}">
      <dsp:nvSpPr>
        <dsp:cNvPr id="0" name=""/>
        <dsp:cNvSpPr/>
      </dsp:nvSpPr>
      <dsp:spPr>
        <a:xfrm>
          <a:off x="1344057" y="2304098"/>
          <a:ext cx="1152047" cy="1152047"/>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71F608-067A-4951-9FA6-154B2B317B07}">
      <dsp:nvSpPr>
        <dsp:cNvPr id="0" name=""/>
        <dsp:cNvSpPr/>
      </dsp:nvSpPr>
      <dsp:spPr>
        <a:xfrm>
          <a:off x="1920081" y="2304098"/>
          <a:ext cx="5488251" cy="115204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It is essential for our seminaries to teach our pastors how to recognize gifts and graces and nurture them within the body of the church.</a:t>
          </a:r>
          <a:endParaRPr lang="en-US" sz="1900" kern="1200"/>
        </a:p>
      </dsp:txBody>
      <dsp:txXfrm>
        <a:off x="1920081" y="2304098"/>
        <a:ext cx="5488251" cy="11520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D0C106-245E-48BF-9759-56AB2593AC76}">
      <dsp:nvSpPr>
        <dsp:cNvPr id="0" name=""/>
        <dsp:cNvSpPr/>
      </dsp:nvSpPr>
      <dsp:spPr>
        <a:xfrm>
          <a:off x="-4994852" y="-765571"/>
          <a:ext cx="5950741" cy="5950741"/>
        </a:xfrm>
        <a:prstGeom prst="blockArc">
          <a:avLst>
            <a:gd name="adj1" fmla="val 18900000"/>
            <a:gd name="adj2" fmla="val 2700000"/>
            <a:gd name="adj3" fmla="val 363"/>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93A7E-07B9-4E6E-A633-3493711C6CDE}">
      <dsp:nvSpPr>
        <dsp:cNvPr id="0" name=""/>
        <dsp:cNvSpPr/>
      </dsp:nvSpPr>
      <dsp:spPr>
        <a:xfrm>
          <a:off x="310034" y="200914"/>
          <a:ext cx="7708162"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45720" rIns="45720" bIns="45720" numCol="1" spcCol="1270" anchor="ctr" anchorCtr="0">
          <a:noAutofit/>
        </a:bodyPr>
        <a:lstStyle/>
        <a:p>
          <a:pPr lvl="0" algn="l" defTabSz="800100" rtl="0">
            <a:lnSpc>
              <a:spcPct val="90000"/>
            </a:lnSpc>
            <a:spcBef>
              <a:spcPct val="0"/>
            </a:spcBef>
            <a:spcAft>
              <a:spcPct val="35000"/>
            </a:spcAft>
          </a:pPr>
          <a:r>
            <a:rPr lang="en-US" sz="1800" b="1" kern="1200" dirty="0" smtClean="0"/>
            <a:t>Where do you get ideas for the series</a:t>
          </a:r>
          <a:r>
            <a:rPr lang="en-US" sz="1800" kern="1200" dirty="0" smtClean="0"/>
            <a:t>? </a:t>
          </a:r>
          <a:endParaRPr lang="en-US" sz="1800" kern="1200" dirty="0"/>
        </a:p>
      </dsp:txBody>
      <dsp:txXfrm>
        <a:off x="310034" y="200914"/>
        <a:ext cx="7708162" cy="401653"/>
      </dsp:txXfrm>
    </dsp:sp>
    <dsp:sp modelId="{0A16415E-F354-47DE-A245-EE8E1D3363BC}">
      <dsp:nvSpPr>
        <dsp:cNvPr id="0" name=""/>
        <dsp:cNvSpPr/>
      </dsp:nvSpPr>
      <dsp:spPr>
        <a:xfrm>
          <a:off x="59001" y="150708"/>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255A0D-88F6-4E9F-804A-0E2CE91B5963}">
      <dsp:nvSpPr>
        <dsp:cNvPr id="0" name=""/>
        <dsp:cNvSpPr/>
      </dsp:nvSpPr>
      <dsp:spPr>
        <a:xfrm>
          <a:off x="673767" y="803748"/>
          <a:ext cx="7344429"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45720" rIns="45720" bIns="45720" numCol="1" spcCol="1270" anchor="ctr" anchorCtr="0">
          <a:noAutofit/>
        </a:bodyPr>
        <a:lstStyle/>
        <a:p>
          <a:pPr lvl="0" algn="l" defTabSz="800100" rtl="0">
            <a:lnSpc>
              <a:spcPct val="90000"/>
            </a:lnSpc>
            <a:spcBef>
              <a:spcPct val="0"/>
            </a:spcBef>
            <a:spcAft>
              <a:spcPct val="35000"/>
            </a:spcAft>
          </a:pPr>
          <a:r>
            <a:rPr lang="en-US" sz="1800" b="1" kern="1200" dirty="0" smtClean="0"/>
            <a:t>How do you promote the series? </a:t>
          </a:r>
          <a:endParaRPr lang="en-US" sz="1800" b="1" kern="1200" dirty="0"/>
        </a:p>
      </dsp:txBody>
      <dsp:txXfrm>
        <a:off x="673767" y="803748"/>
        <a:ext cx="7344429" cy="401653"/>
      </dsp:txXfrm>
    </dsp:sp>
    <dsp:sp modelId="{78CEF8FF-534F-4966-A844-AA2FDA37B722}">
      <dsp:nvSpPr>
        <dsp:cNvPr id="0" name=""/>
        <dsp:cNvSpPr/>
      </dsp:nvSpPr>
      <dsp:spPr>
        <a:xfrm>
          <a:off x="422734" y="753541"/>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5DB05C-117E-453C-97B1-ABE5A865FCD5}">
      <dsp:nvSpPr>
        <dsp:cNvPr id="0" name=""/>
        <dsp:cNvSpPr/>
      </dsp:nvSpPr>
      <dsp:spPr>
        <a:xfrm>
          <a:off x="873091" y="1406139"/>
          <a:ext cx="7145105"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45720" rIns="45720" bIns="45720" numCol="1" spcCol="1270" anchor="ctr" anchorCtr="0">
          <a:noAutofit/>
        </a:bodyPr>
        <a:lstStyle/>
        <a:p>
          <a:pPr lvl="0" algn="l" defTabSz="800100" rtl="0">
            <a:lnSpc>
              <a:spcPct val="90000"/>
            </a:lnSpc>
            <a:spcBef>
              <a:spcPct val="0"/>
            </a:spcBef>
            <a:spcAft>
              <a:spcPct val="35000"/>
            </a:spcAft>
          </a:pPr>
          <a:r>
            <a:rPr lang="en-US" sz="1800" b="1" kern="1200" dirty="0" smtClean="0"/>
            <a:t>How do you use the laity in the series?</a:t>
          </a:r>
          <a:endParaRPr lang="en-US" sz="1800" b="1" kern="1200" dirty="0"/>
        </a:p>
      </dsp:txBody>
      <dsp:txXfrm>
        <a:off x="873091" y="1406139"/>
        <a:ext cx="7145105" cy="401653"/>
      </dsp:txXfrm>
    </dsp:sp>
    <dsp:sp modelId="{ECD8FB59-7A48-4B1E-B2B1-D166A8D38290}">
      <dsp:nvSpPr>
        <dsp:cNvPr id="0" name=""/>
        <dsp:cNvSpPr/>
      </dsp:nvSpPr>
      <dsp:spPr>
        <a:xfrm>
          <a:off x="622058" y="1355932"/>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1E4BC-307A-4CF7-AEEC-F2C3759E955F}">
      <dsp:nvSpPr>
        <dsp:cNvPr id="0" name=""/>
        <dsp:cNvSpPr/>
      </dsp:nvSpPr>
      <dsp:spPr>
        <a:xfrm>
          <a:off x="936734" y="2008972"/>
          <a:ext cx="7081463"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45720" rIns="45720" bIns="45720" numCol="1" spcCol="1270" anchor="ctr" anchorCtr="0">
          <a:noAutofit/>
        </a:bodyPr>
        <a:lstStyle/>
        <a:p>
          <a:pPr lvl="0" algn="l" defTabSz="800100" rtl="0">
            <a:lnSpc>
              <a:spcPct val="90000"/>
            </a:lnSpc>
            <a:spcBef>
              <a:spcPct val="0"/>
            </a:spcBef>
            <a:spcAft>
              <a:spcPct val="35000"/>
            </a:spcAft>
          </a:pPr>
          <a:r>
            <a:rPr lang="en-US" sz="1800" b="1" kern="1200" dirty="0" smtClean="0"/>
            <a:t>Give a few examples of a popular series</a:t>
          </a:r>
          <a:endParaRPr lang="en-US" sz="1800" b="1" kern="1200" dirty="0"/>
        </a:p>
      </dsp:txBody>
      <dsp:txXfrm>
        <a:off x="936734" y="2008972"/>
        <a:ext cx="7081463" cy="401653"/>
      </dsp:txXfrm>
    </dsp:sp>
    <dsp:sp modelId="{59D8042F-3E2C-4BF2-959C-83ED013B8B38}">
      <dsp:nvSpPr>
        <dsp:cNvPr id="0" name=""/>
        <dsp:cNvSpPr/>
      </dsp:nvSpPr>
      <dsp:spPr>
        <a:xfrm>
          <a:off x="685700" y="1958766"/>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6C22A6-A414-4B94-BB0D-0AABE50D9F84}">
      <dsp:nvSpPr>
        <dsp:cNvPr id="0" name=""/>
        <dsp:cNvSpPr/>
      </dsp:nvSpPr>
      <dsp:spPr>
        <a:xfrm>
          <a:off x="873091" y="2611806"/>
          <a:ext cx="7145105"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53340" rIns="53340" bIns="53340" numCol="1" spcCol="1270" anchor="ctr" anchorCtr="0">
          <a:noAutofit/>
        </a:bodyPr>
        <a:lstStyle/>
        <a:p>
          <a:pPr lvl="0" algn="l" defTabSz="933450" rtl="0">
            <a:lnSpc>
              <a:spcPct val="90000"/>
            </a:lnSpc>
            <a:spcBef>
              <a:spcPct val="0"/>
            </a:spcBef>
            <a:spcAft>
              <a:spcPct val="35000"/>
            </a:spcAft>
          </a:pPr>
          <a:r>
            <a:rPr lang="en-US" sz="2100" b="1" kern="1200" dirty="0" smtClean="0"/>
            <a:t>What do you see as advantages to using sermon series?</a:t>
          </a:r>
          <a:endParaRPr lang="en-US" sz="2100" b="1" kern="1200" dirty="0"/>
        </a:p>
      </dsp:txBody>
      <dsp:txXfrm>
        <a:off x="873091" y="2611806"/>
        <a:ext cx="7145105" cy="401653"/>
      </dsp:txXfrm>
    </dsp:sp>
    <dsp:sp modelId="{24A5D617-0D1B-424D-89B1-CE6F90752375}">
      <dsp:nvSpPr>
        <dsp:cNvPr id="0" name=""/>
        <dsp:cNvSpPr/>
      </dsp:nvSpPr>
      <dsp:spPr>
        <a:xfrm>
          <a:off x="622058" y="2561599"/>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87BD73-E2FC-4C89-BCEB-3A0626B425B2}">
      <dsp:nvSpPr>
        <dsp:cNvPr id="0" name=""/>
        <dsp:cNvSpPr/>
      </dsp:nvSpPr>
      <dsp:spPr>
        <a:xfrm>
          <a:off x="673767" y="3214197"/>
          <a:ext cx="7344429"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40640" rIns="40640" bIns="40640" numCol="1" spcCol="1270" anchor="ctr" anchorCtr="0">
          <a:noAutofit/>
        </a:bodyPr>
        <a:lstStyle/>
        <a:p>
          <a:pPr lvl="0" algn="l" defTabSz="711200" rtl="0">
            <a:lnSpc>
              <a:spcPct val="90000"/>
            </a:lnSpc>
            <a:spcBef>
              <a:spcPct val="0"/>
            </a:spcBef>
            <a:spcAft>
              <a:spcPct val="35000"/>
            </a:spcAft>
          </a:pPr>
          <a:r>
            <a:rPr lang="en-US" sz="1600" b="1" kern="1200" dirty="0" smtClean="0"/>
            <a:t>What advice would you give to a minister starting a topical sermon series?</a:t>
          </a:r>
          <a:endParaRPr lang="en-US" sz="1600" b="1" kern="1200" dirty="0"/>
        </a:p>
      </dsp:txBody>
      <dsp:txXfrm>
        <a:off x="673767" y="3214197"/>
        <a:ext cx="7344429" cy="401653"/>
      </dsp:txXfrm>
    </dsp:sp>
    <dsp:sp modelId="{A12A4436-105B-4424-B833-43A78D4AA8AA}">
      <dsp:nvSpPr>
        <dsp:cNvPr id="0" name=""/>
        <dsp:cNvSpPr/>
      </dsp:nvSpPr>
      <dsp:spPr>
        <a:xfrm>
          <a:off x="422734" y="3163990"/>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4A23EF-937A-41B4-8399-E9CDFB8DE8C9}">
      <dsp:nvSpPr>
        <dsp:cNvPr id="0" name=""/>
        <dsp:cNvSpPr/>
      </dsp:nvSpPr>
      <dsp:spPr>
        <a:xfrm>
          <a:off x="310034" y="3817030"/>
          <a:ext cx="7708162" cy="4016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2" tIns="45720" rIns="45720" bIns="45720" numCol="1" spcCol="1270" anchor="ctr" anchorCtr="0">
          <a:noAutofit/>
        </a:bodyPr>
        <a:lstStyle/>
        <a:p>
          <a:pPr lvl="0" algn="l" defTabSz="800100" rtl="0">
            <a:lnSpc>
              <a:spcPct val="90000"/>
            </a:lnSpc>
            <a:spcBef>
              <a:spcPct val="0"/>
            </a:spcBef>
            <a:spcAft>
              <a:spcPct val="35000"/>
            </a:spcAft>
          </a:pPr>
          <a:r>
            <a:rPr lang="en-US" sz="1800" b="1" kern="1200" dirty="0" smtClean="0"/>
            <a:t>What are some practical resources</a:t>
          </a:r>
          <a:r>
            <a:rPr lang="en-US" sz="1800" kern="1200" dirty="0" smtClean="0"/>
            <a:t>?</a:t>
          </a:r>
          <a:endParaRPr lang="en-US" sz="1800" kern="1200" dirty="0"/>
        </a:p>
      </dsp:txBody>
      <dsp:txXfrm>
        <a:off x="310034" y="3817030"/>
        <a:ext cx="7708162" cy="401653"/>
      </dsp:txXfrm>
    </dsp:sp>
    <dsp:sp modelId="{A6B9FC61-1E6D-4397-A252-66FC86009640}">
      <dsp:nvSpPr>
        <dsp:cNvPr id="0" name=""/>
        <dsp:cNvSpPr/>
      </dsp:nvSpPr>
      <dsp:spPr>
        <a:xfrm>
          <a:off x="59001" y="3766824"/>
          <a:ext cx="502066" cy="50206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A38F53-52DB-45A8-8B4A-2889193E47ED}">
      <dsp:nvSpPr>
        <dsp:cNvPr id="0" name=""/>
        <dsp:cNvSpPr/>
      </dsp:nvSpPr>
      <dsp:spPr>
        <a:xfrm>
          <a:off x="0" y="5"/>
          <a:ext cx="2191062" cy="156874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Partnership </a:t>
          </a:r>
          <a:r>
            <a:rPr lang="en-US" sz="1300" kern="1200" dirty="0" smtClean="0"/>
            <a:t> </a:t>
          </a:r>
          <a:endParaRPr lang="en-US" sz="1300" kern="1200" dirty="0"/>
        </a:p>
      </dsp:txBody>
      <dsp:txXfrm>
        <a:off x="292141" y="274535"/>
        <a:ext cx="1606779" cy="705934"/>
      </dsp:txXfrm>
    </dsp:sp>
    <dsp:sp modelId="{FFB6FF5C-AA03-4E12-979D-67217EE38BC7}">
      <dsp:nvSpPr>
        <dsp:cNvPr id="0" name=""/>
        <dsp:cNvSpPr/>
      </dsp:nvSpPr>
      <dsp:spPr>
        <a:xfrm>
          <a:off x="1644952" y="0"/>
          <a:ext cx="2390340" cy="156874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Relationship </a:t>
          </a:r>
          <a:endParaRPr lang="en-US" sz="1800" kern="1200" dirty="0"/>
        </a:p>
      </dsp:txBody>
      <dsp:txXfrm>
        <a:off x="2375998" y="405258"/>
        <a:ext cx="1434204" cy="862808"/>
      </dsp:txXfrm>
    </dsp:sp>
    <dsp:sp modelId="{BCAE9D15-1435-4108-A2A0-FEB72ED91942}">
      <dsp:nvSpPr>
        <dsp:cNvPr id="0" name=""/>
        <dsp:cNvSpPr/>
      </dsp:nvSpPr>
      <dsp:spPr>
        <a:xfrm>
          <a:off x="1106933" y="1073119"/>
          <a:ext cx="2166998" cy="156874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Leadership 	</a:t>
          </a:r>
          <a:r>
            <a:rPr lang="en-US" sz="1100" kern="1200" dirty="0" smtClean="0"/>
            <a:t>			</a:t>
          </a:r>
          <a:endParaRPr lang="en-US" sz="1100" kern="1200" dirty="0"/>
        </a:p>
      </dsp:txBody>
      <dsp:txXfrm>
        <a:off x="1310992" y="1478377"/>
        <a:ext cx="1300199" cy="86280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044D37A-BE31-489F-ABE3-2B78EF0E4DB4}" type="datetimeFigureOut">
              <a:rPr lang="en-US" smtClean="0"/>
              <a:pPr/>
              <a:t>5/27/2014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46BA634-3E1D-4F33-96C0-B7AB8C09EAB4}" type="slidenum">
              <a:rPr lang="en-US" smtClean="0"/>
              <a:pPr/>
              <a:t>‹#›</a:t>
            </a:fld>
            <a:endParaRPr lang="en-US"/>
          </a:p>
        </p:txBody>
      </p:sp>
    </p:spTree>
    <p:extLst>
      <p:ext uri="{BB962C8B-B14F-4D97-AF65-F5344CB8AC3E}">
        <p14:creationId xmlns:p14="http://schemas.microsoft.com/office/powerpoint/2010/main" xmlns="" val="349558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3 Keys for Vital Congregations all show a need for at least 3 ships to sail together: Leadership, Relationships, and Partnership.  </a:t>
            </a:r>
          </a:p>
          <a:p>
            <a:endParaRPr lang="en-US" dirty="0" smtClean="0"/>
          </a:p>
          <a:p>
            <a:r>
              <a:rPr lang="en-US" dirty="0" smtClean="0"/>
              <a:t>In each segment we hope you will see the efforts of our crew as they sail through the questions of Lay Leaders and Pastors in Vital Churches. </a:t>
            </a:r>
            <a:endParaRPr lang="en-US"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1</a:t>
            </a:fld>
            <a:endParaRPr lang="en-US"/>
          </a:p>
        </p:txBody>
      </p:sp>
    </p:spTree>
    <p:extLst>
      <p:ext uri="{BB962C8B-B14F-4D97-AF65-F5344CB8AC3E}">
        <p14:creationId xmlns:p14="http://schemas.microsoft.com/office/powerpoint/2010/main" xmlns="" val="1634468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  slide #2</a:t>
            </a:r>
          </a:p>
          <a:p>
            <a:r>
              <a:rPr lang="en-US" sz="1000" dirty="0" smtClean="0"/>
              <a:t>Retired Minister:  Laity must know their roles and if they are passionate then they will ignite others. If your feelings at the end of your term are good, then everyone around you will be “up”.     This shows: Relationships navigated between the Lay Leader and the membership. </a:t>
            </a:r>
          </a:p>
          <a:p>
            <a:endParaRPr lang="en-US" sz="1000" dirty="0" smtClean="0"/>
          </a:p>
          <a:p>
            <a:r>
              <a:rPr lang="en-US" sz="1000" dirty="0" smtClean="0"/>
              <a:t>Wife:  “The church” should be responsible to teach and support the lay leadership.  By “the church” I mean the members as well as the pastor should be willing to provide (find and pay for) resources for learning the job they are asked to do. The Lay Leader and the pastor should be able   to work closely together. This shows: Partnership between the Captain and the crew  </a:t>
            </a:r>
          </a:p>
          <a:p>
            <a:endParaRPr lang="en-US" sz="1000" dirty="0" smtClean="0"/>
          </a:p>
          <a:p>
            <a:r>
              <a:rPr lang="en-US" sz="1000" dirty="0" smtClean="0"/>
              <a:t>Minister: The local congregation IS its laity, so this statement is somewhat redundant, since vital congregations necessarily have effective lay leadership.  This is true in all size congregations, but especially in the small congregation with one pastor, perhaps even a part-time one, and little, if any, staff.  As the full-time pastor of a small congregation, I see my leadership role as being like a facilitator, helping the laity of the congregation to discern and act upon what the Holy Spirit is doing or bringing to life through them.  It is crucial for lay leaders to be part of that discernment and its implementation, because they most likely remain leaders in the congregation, while pastoral leadership changes, often before the full significance of new direction in the church is realized. </a:t>
            </a:r>
          </a:p>
          <a:p>
            <a:r>
              <a:rPr lang="en-US" sz="1000" dirty="0" smtClean="0"/>
              <a:t>It is also important for lay leaders to be nurtured in their particular roles and given the spiritual and educational support they need to continue growing personally.  They also need the refreshment of constantly listening for the Spirit’s inspiration so that they do not grow stale in leadership and keep the congregation moving forward in hope.   This shows: Leadership taken by the First Mate </a:t>
            </a:r>
            <a:endParaRPr lang="en-US" sz="1000"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2</a:t>
            </a:fld>
            <a:endParaRPr lang="en-US"/>
          </a:p>
        </p:txBody>
      </p:sp>
    </p:spTree>
    <p:extLst>
      <p:ext uri="{BB962C8B-B14F-4D97-AF65-F5344CB8AC3E}">
        <p14:creationId xmlns:p14="http://schemas.microsoft.com/office/powerpoint/2010/main" xmlns="" val="390328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leader is a role model to others for Christian discipleship lived out in daily life.  This shows: Leadership</a:t>
            </a:r>
          </a:p>
          <a:p>
            <a:r>
              <a:rPr lang="en-US" dirty="0" smtClean="0"/>
              <a:t> </a:t>
            </a:r>
          </a:p>
          <a:p>
            <a:r>
              <a:rPr lang="en-US" dirty="0" smtClean="0"/>
              <a:t>Experience, skills: A Lay Leader should be a growing Christian disciple who understands that everyone has spiritual gifts and experience that are vital to the Body of Christ (See 1 Corinthians 12). This person benefits from knowing his or her own spiritual gift(s) and living out those gifts in congregational life.</a:t>
            </a:r>
          </a:p>
          <a:p>
            <a:endParaRPr lang="en-US" dirty="0" smtClean="0"/>
          </a:p>
          <a:p>
            <a:r>
              <a:rPr lang="en-US" dirty="0" smtClean="0"/>
              <a:t>This leader should be a living example of one who "loves God and loves neighbor." It is important for a lay leader to listen well and communicate with people of all ages. This person should show evidence of working well with both clergy and laity, with various teams and task groups. The Lay Leader must have the ability to keep a broad view of the separate parts of the congregation and help align the entire ministry toward the mission of the church. The lay leader should show interest in connecting the congregation with the community and the world in order to participate in the petition of the Lord's Prayer "thy kingdom come, thy will be done, on earth as in heaven." </a:t>
            </a:r>
            <a:endParaRPr lang="en-US"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3</a:t>
            </a:fld>
            <a:endParaRPr lang="en-US"/>
          </a:p>
        </p:txBody>
      </p:sp>
    </p:spTree>
    <p:extLst>
      <p:ext uri="{BB962C8B-B14F-4D97-AF65-F5344CB8AC3E}">
        <p14:creationId xmlns:p14="http://schemas.microsoft.com/office/powerpoint/2010/main" xmlns="" val="42695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does the Lay Leader do?</a:t>
            </a:r>
          </a:p>
          <a:p>
            <a:pPr marL="171450" indent="-171450">
              <a:buFont typeface="Arial" panose="020B0604020202020204" pitchFamily="34" charset="0"/>
              <a:buChar char="•"/>
            </a:pPr>
            <a:r>
              <a:rPr lang="en-US" dirty="0" smtClean="0"/>
              <a:t>Works with the pastor in leading </a:t>
            </a:r>
          </a:p>
          <a:p>
            <a:pPr marL="171450" indent="-171450">
              <a:buFont typeface="Arial" panose="020B0604020202020204" pitchFamily="34" charset="0"/>
              <a:buChar char="•"/>
            </a:pPr>
            <a:r>
              <a:rPr lang="en-US" dirty="0" smtClean="0"/>
              <a:t>This leader represents the lay people in the congregation.</a:t>
            </a:r>
          </a:p>
          <a:p>
            <a:pPr marL="171450" indent="-171450">
              <a:buFont typeface="Arial" panose="020B0604020202020204" pitchFamily="34" charset="0"/>
              <a:buChar char="•"/>
            </a:pPr>
            <a:r>
              <a:rPr lang="en-US" dirty="0" smtClean="0"/>
              <a:t>This leader is a role model of Christian discipleship for the congregation and needs to remember that others will follow this leader’s 	example in spiritual living.	</a:t>
            </a:r>
          </a:p>
          <a:p>
            <a:pPr marL="171450" indent="-171450">
              <a:buFont typeface="Arial" panose="020B0604020202020204" pitchFamily="34" charset="0"/>
              <a:buChar char="•"/>
            </a:pPr>
            <a:r>
              <a:rPr lang="en-US" dirty="0" smtClean="0"/>
              <a:t>This person continuously looks for ways to connect Christian discipleship with daily life, and teaches others to do the same.	</a:t>
            </a:r>
          </a:p>
          <a:p>
            <a:pPr marL="171450" indent="-171450">
              <a:buFont typeface="Arial" panose="020B0604020202020204" pitchFamily="34" charset="0"/>
              <a:buChar char="•"/>
            </a:pPr>
            <a:r>
              <a:rPr lang="en-US" dirty="0" smtClean="0"/>
              <a:t>The Lay Leader collaborates with other church leaders to find ways within the community of faith to recognize the ministries of laity 	in worship, in communication, and in other programs of the congregation.</a:t>
            </a:r>
          </a:p>
          <a:p>
            <a:pPr marL="171450" indent="-171450">
              <a:buFont typeface="Arial" panose="020B0604020202020204" pitchFamily="34" charset="0"/>
              <a:buChar char="•"/>
            </a:pPr>
            <a:r>
              <a:rPr lang="en-US" dirty="0" smtClean="0"/>
              <a:t>The Lay Leader meets regularly with the pastor to discuss the state of the church and the opportunities for ministry.</a:t>
            </a:r>
          </a:p>
          <a:p>
            <a:pPr marL="171450" indent="-171450">
              <a:buFont typeface="Arial" panose="020B0604020202020204" pitchFamily="34" charset="0"/>
              <a:buChar char="•"/>
            </a:pPr>
            <a:r>
              <a:rPr lang="en-US" dirty="0" smtClean="0"/>
              <a:t>In some congregations, the lay leader partners worship.</a:t>
            </a:r>
          </a:p>
          <a:p>
            <a:endParaRPr lang="en-US" dirty="0" smtClean="0"/>
          </a:p>
          <a:p>
            <a:r>
              <a:rPr lang="en-US" b="1" dirty="0" smtClean="0"/>
              <a:t>Specific Church comments:</a:t>
            </a:r>
          </a:p>
          <a:p>
            <a:r>
              <a:rPr lang="en-US" dirty="0" smtClean="0"/>
              <a:t>Emphasize the importance of Spiritual Gifts in the Nominations and Leadership Development process.  This will help to reach out to more people in the congregation and develop more leaders.</a:t>
            </a:r>
          </a:p>
          <a:p>
            <a:endParaRPr lang="en-US" dirty="0" smtClean="0"/>
          </a:p>
          <a:p>
            <a:r>
              <a:rPr lang="en-US" dirty="0" smtClean="0"/>
              <a:t>Encourage regular attendance at Bible Study.</a:t>
            </a:r>
          </a:p>
          <a:p>
            <a:endParaRPr lang="en-US" dirty="0" smtClean="0"/>
          </a:p>
          <a:p>
            <a:r>
              <a:rPr lang="en-US" dirty="0" smtClean="0"/>
              <a:t>Form small groups to encourage participation in the church and enable members, especially new members get to know each other and people who have become inactive to be more engaged.</a:t>
            </a:r>
          </a:p>
          <a:p>
            <a:endParaRPr lang="en-US" dirty="0" smtClean="0"/>
          </a:p>
          <a:p>
            <a:r>
              <a:rPr lang="en-US" dirty="0" smtClean="0"/>
              <a:t>Utilize young people in the worship service as Scripture readers, advent readers, etc. as well as during special services.</a:t>
            </a:r>
          </a:p>
          <a:p>
            <a:endParaRPr lang="en-US" dirty="0" smtClean="0"/>
          </a:p>
          <a:p>
            <a:r>
              <a:rPr lang="en-US" dirty="0" smtClean="0"/>
              <a:t>Encourage young people to participate in the Lay Servant Ministry training.  This will show the importance of laity in the church and will develop new leaders.  </a:t>
            </a:r>
          </a:p>
          <a:p>
            <a:endParaRPr lang="en-US" dirty="0" smtClean="0"/>
          </a:p>
          <a:p>
            <a:r>
              <a:rPr lang="en-US" dirty="0" smtClean="0"/>
              <a:t>Ensure that lay leaders are “in sync” and fully supportive of the overall mission of the local church and the total vision/plan that the local minister has for moving forward.</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Provide appropriate/frequent opportunities for lay leaders to play an integral role in the regular worship service.</a:t>
            </a:r>
          </a:p>
          <a:p>
            <a:pPr marL="171450" indent="-171450" algn="l">
              <a:buFont typeface="Arial" panose="020B0604020202020204" pitchFamily="34" charset="0"/>
              <a:buChar char="•"/>
            </a:pPr>
            <a:r>
              <a:rPr lang="en-US" dirty="0" smtClean="0"/>
              <a:t>Lay leader(s) should be active participants in the church council local church governance process to provide support and assistance with the overall church outreach and ministries.</a:t>
            </a:r>
          </a:p>
          <a:p>
            <a:pPr marL="171450" indent="-171450">
              <a:buFont typeface="Arial" panose="020B0604020202020204" pitchFamily="34" charset="0"/>
              <a:buChar char="•"/>
            </a:pPr>
            <a:r>
              <a:rPr lang="en-US" dirty="0" smtClean="0"/>
              <a:t>Lay leaders should take an active role in Christian education activities.  (I.e. Sunday School, Vacation Bible School, Youth/Young adult ministries.</a:t>
            </a:r>
          </a:p>
          <a:p>
            <a:pPr marL="171450" indent="-171450">
              <a:buFont typeface="Arial" panose="020B0604020202020204" pitchFamily="34" charset="0"/>
              <a:buChar char="•"/>
            </a:pPr>
            <a:r>
              <a:rPr lang="en-US" dirty="0" smtClean="0"/>
              <a:t>Lay leaders should be active at the District and Conference level.</a:t>
            </a:r>
          </a:p>
          <a:p>
            <a:pPr marL="171450" indent="-171450" algn="l">
              <a:buFont typeface="Arial" panose="020B0604020202020204" pitchFamily="34" charset="0"/>
              <a:buChar char="•"/>
            </a:pPr>
            <a:r>
              <a:rPr lang="en-US" dirty="0" smtClean="0"/>
              <a:t>Lay leaders are the foundation and pillar of all local churches.  They are the individuals that lead in carrying the “torch” of the local congregation.  Pastors come and go. It is the lay leader that plays a critical role in maintaining continuity and purpose at the local level.</a:t>
            </a:r>
          </a:p>
          <a:p>
            <a:endParaRPr lang="en-US"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4</a:t>
            </a:fld>
            <a:endParaRPr lang="en-US"/>
          </a:p>
        </p:txBody>
      </p:sp>
    </p:spTree>
    <p:extLst>
      <p:ext uri="{BB962C8B-B14F-4D97-AF65-F5344CB8AC3E}">
        <p14:creationId xmlns:p14="http://schemas.microsoft.com/office/powerpoint/2010/main" xmlns="" val="639691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Display of Statistics for Chicopee United Methodist Church on Screen</a:t>
            </a:r>
          </a:p>
          <a:p>
            <a:endParaRPr lang="en-US" sz="1400" dirty="0" smtClean="0"/>
          </a:p>
          <a:p>
            <a:r>
              <a:rPr lang="en-US" sz="1400" dirty="0" smtClean="0"/>
              <a:t>1.	Started regular Sunday school</a:t>
            </a:r>
          </a:p>
          <a:p>
            <a:r>
              <a:rPr lang="en-US" sz="1400" dirty="0" smtClean="0"/>
              <a:t>2.	Keep in place once a month men’s breakfast</a:t>
            </a:r>
          </a:p>
          <a:p>
            <a:r>
              <a:rPr lang="en-US" sz="1400" dirty="0" smtClean="0"/>
              <a:t>3.	Neighborhood &amp; out of Neighbor visitation.</a:t>
            </a:r>
          </a:p>
          <a:p>
            <a:r>
              <a:rPr lang="en-US" sz="1400" dirty="0" smtClean="0"/>
              <a:t>4.	Started Evening services</a:t>
            </a:r>
          </a:p>
          <a:p>
            <a:r>
              <a:rPr lang="en-US" sz="1400" dirty="0" smtClean="0"/>
              <a:t>5.	Small/Cell groups</a:t>
            </a:r>
          </a:p>
          <a:p>
            <a:r>
              <a:rPr lang="en-US" sz="1400" dirty="0" smtClean="0"/>
              <a:t>6.	Suggest study material</a:t>
            </a:r>
          </a:p>
          <a:p>
            <a:r>
              <a:rPr lang="en-US" sz="1400" dirty="0" smtClean="0"/>
              <a:t>7.	Visitation/Flyer Distribution </a:t>
            </a:r>
          </a:p>
          <a:p>
            <a:r>
              <a:rPr lang="en-US" sz="1400" dirty="0" smtClean="0"/>
              <a:t>8.	District Connectional Group</a:t>
            </a:r>
          </a:p>
          <a:p>
            <a:endParaRPr lang="en-US" sz="1400"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5</a:t>
            </a:fld>
            <a:endParaRPr lang="en-US"/>
          </a:p>
        </p:txBody>
      </p:sp>
    </p:spTree>
    <p:extLst>
      <p:ext uri="{BB962C8B-B14F-4D97-AF65-F5344CB8AC3E}">
        <p14:creationId xmlns:p14="http://schemas.microsoft.com/office/powerpoint/2010/main" xmlns="" val="53976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Finding two vital pastors to interview was easy. Rev. Steve Wood the pastor for many years at Sugar Hill United Methodist Church. Prior to Sugar Hill UMC he was the senior minister of Mt. Pisgah UMC, both very large and thriving churches. </a:t>
            </a:r>
          </a:p>
          <a:p>
            <a:endParaRPr lang="en-US" dirty="0" smtClean="0"/>
          </a:p>
          <a:p>
            <a:r>
              <a:rPr lang="en-US" dirty="0" smtClean="0"/>
              <a:t>His method is divided into an organized method.</a:t>
            </a:r>
          </a:p>
          <a:p>
            <a:pPr marL="171450" indent="-171450">
              <a:buFont typeface="Arial" panose="020B0604020202020204" pitchFamily="34" charset="0"/>
              <a:buChar char="•"/>
            </a:pPr>
            <a:r>
              <a:rPr lang="en-US" dirty="0" smtClean="0"/>
              <a:t>First, lay people take a PLACE assessment online to determine natural abilities, spiritual gifts, and temperament/passion. </a:t>
            </a:r>
          </a:p>
          <a:p>
            <a:pPr marL="171450" indent="-171450">
              <a:buFont typeface="Arial" panose="020B0604020202020204" pitchFamily="34" charset="0"/>
              <a:buChar char="•"/>
            </a:pPr>
            <a:r>
              <a:rPr lang="en-US" dirty="0" smtClean="0"/>
              <a:t>Next: They join a small group. </a:t>
            </a:r>
          </a:p>
          <a:p>
            <a:pPr marL="171450" indent="-171450">
              <a:buFont typeface="Arial" panose="020B0604020202020204" pitchFamily="34" charset="0"/>
              <a:buChar char="•"/>
            </a:pPr>
            <a:r>
              <a:rPr lang="en-US" dirty="0" smtClean="0"/>
              <a:t>Afterward: Laity progress to a Covenant group. Then they “deployed “to lead a group. </a:t>
            </a:r>
          </a:p>
          <a:p>
            <a:endParaRPr lang="en-US" sz="1400" dirty="0" smtClean="0"/>
          </a:p>
          <a:p>
            <a:r>
              <a:rPr lang="en-US" dirty="0" smtClean="0"/>
              <a:t>There is a different tract that is taken for those who will serve on leadership committees. These people are trained for serving on specific leadership committees, such as Trustees, Finance, and HR. Specifics were not given on where the training material comes from or the method/s of training. Rev. Wood has eight pastors who help him with this training; one who speaks Spanish, and one who speaks Portuguese. </a:t>
            </a:r>
          </a:p>
          <a:p>
            <a:endParaRPr lang="en-US" dirty="0" smtClean="0"/>
          </a:p>
          <a:p>
            <a:r>
              <a:rPr lang="en-US" dirty="0" smtClean="0"/>
              <a:t>The second choice for a vital pastor to interview was Dr. Jeff Ross who is senior pastor of Cumming First UMC. He was chosen because his love for the Lord was passionate. He leads a large church and the church seems to be thriving under his leadership.</a:t>
            </a:r>
          </a:p>
          <a:p>
            <a:r>
              <a:rPr lang="en-US" i="1" dirty="0" smtClean="0"/>
              <a:t>Quote:</a:t>
            </a:r>
          </a:p>
          <a:p>
            <a:r>
              <a:rPr lang="en-US" dirty="0" smtClean="0"/>
              <a:t>“Yes, Virginia, coaching is one of the parts of my job that I like the most. I love to watch people grow. I love to see people use their gifts and skills. I love to turn people loose to use their gifts and abilities and succeed.”</a:t>
            </a:r>
          </a:p>
          <a:p>
            <a:endParaRPr lang="en-US"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6</a:t>
            </a:fld>
            <a:endParaRPr lang="en-US"/>
          </a:p>
        </p:txBody>
      </p:sp>
    </p:spTree>
    <p:extLst>
      <p:ext uri="{BB962C8B-B14F-4D97-AF65-F5344CB8AC3E}">
        <p14:creationId xmlns:p14="http://schemas.microsoft.com/office/powerpoint/2010/main" xmlns="" val="269822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our churches are empty buildings, only used on Sundays for a few hours.  The congregations have lost touch with their Wesleyan roots for mission and ministry.  Our heritage includes active ministry to those who are lost, hurting, shackled by poverty or disease, the widows, orphans and homeless.  Our present looks more like we are building fortresses to protect ourselves from the very people God charged us with loving and touching with His saving grace.</a:t>
            </a:r>
          </a:p>
          <a:p>
            <a:endParaRPr lang="en-US" dirty="0" smtClean="0"/>
          </a:p>
          <a:p>
            <a:r>
              <a:rPr lang="en-US" dirty="0" smtClean="0"/>
              <a:t>Somewhere along the way we, the laity turned over the vision and direction of our churches to the pastors, “after all that’s what we pay them for.”  The truth is if we believe in our membership vows and baptism, we are called to serve all of God’s creation.  If we are going to reclaim our Wesleyan heritage of evangelism and mission it will have to start with a shift in how we train, equip, empower and unleash our congregations to serve in their own communities and across the world.  There is gold in them there pews!  Our clergy need to mine for the wealth that each church harbors and nurture it and release it for ministry.</a:t>
            </a:r>
          </a:p>
          <a:p>
            <a:endParaRPr lang="en-US" dirty="0" smtClean="0"/>
          </a:p>
          <a:p>
            <a:r>
              <a:rPr lang="en-US" dirty="0" smtClean="0"/>
              <a:t>In “Vital Congregations” Rev. Jorge Acevedo, asks how many laity are never challenged, equipped, and released to do Kingdom work?  One of a pastors’ main jobs is to be on the lookout for potential leaders for ministry.  The reality is that sometimes the pastors don’t know enough about the laity in the church to know who to encourage, who to redirect, or who to pray over.</a:t>
            </a:r>
          </a:p>
          <a:p>
            <a:endParaRPr lang="en-US" dirty="0" smtClean="0"/>
          </a:p>
          <a:p>
            <a:r>
              <a:rPr lang="en-US" dirty="0" smtClean="0"/>
              <a:t>The higher a person goes in leadership responsibilities the more spiritual maturity matters.  If a pastor or a church isn’t helping the members mature and grow in their faith, its unlikely natural leaders are being cultivated or recruited.</a:t>
            </a:r>
          </a:p>
          <a:p>
            <a:endParaRPr lang="en-US" dirty="0" smtClean="0"/>
          </a:p>
          <a:p>
            <a:r>
              <a:rPr lang="en-US" dirty="0" smtClean="0"/>
              <a:t>The pastor needs to know the difference between mentoring and coaching; and needs to value the partnership between the spiritual leader of a congregation and the laity in their keeping.  It takes all of  us to reach out with effective ministry to our communities.  It is essential for our seminaries to teach our pastors how to recognize gifts and graces and nurture them within the body of the church.</a:t>
            </a:r>
          </a:p>
          <a:p>
            <a:endParaRPr lang="en-US" dirty="0" smtClean="0"/>
          </a:p>
          <a:p>
            <a:r>
              <a:rPr lang="en-US" dirty="0" smtClean="0"/>
              <a:t>Mentors pour themselves into someone so they can help them reach their full potential.  A mentor is a role model, who is a good listener, attentive, perceptive, unbiased, diplomatic, accessible, and available.  Most seminaries don’t begin to cover or develop the gifts a pastor needs to mentor or coach.  Bill Bradley once said “Leadership is unlocking peoples potential to become better.”</a:t>
            </a:r>
          </a:p>
          <a:p>
            <a:endParaRPr lang="en-US" dirty="0" smtClean="0"/>
          </a:p>
          <a:p>
            <a:r>
              <a:rPr lang="en-US" dirty="0" smtClean="0"/>
              <a:t>Tony Dungy in The Mentor Leader said, “Remember that mentor leadership is all about service.  Jesus said “For even the Son of Man came not to be served, but to serve others”.  Mark 10:45.   </a:t>
            </a:r>
          </a:p>
          <a:p>
            <a:r>
              <a:rPr lang="en-US" dirty="0" smtClean="0"/>
              <a:t>Coaches draw out of someone what they already know and build on that knowledge.  Coaches listen, encourage, ask and respond.  They listen deeply enough to know a person.  They encourage chasing dreams, stretching abilities, reaching out.  They ask questions to make someone dig deeper.  They respond with actual training, opportunities and understanding.  Neil </a:t>
            </a:r>
            <a:r>
              <a:rPr lang="en-US" dirty="0" err="1" smtClean="0"/>
              <a:t>Rockham</a:t>
            </a:r>
            <a:r>
              <a:rPr lang="en-US" dirty="0" smtClean="0"/>
              <a:t> in the Training and Development Journal suggested that “Coaching is the most effective way to reinforce new behaviors and skills.”  It takes 10 attaboys to offset 1 gotcha.</a:t>
            </a:r>
          </a:p>
          <a:p>
            <a:endParaRPr lang="en-US" dirty="0" smtClean="0"/>
          </a:p>
          <a:p>
            <a:r>
              <a:rPr lang="en-US" dirty="0" smtClean="0"/>
              <a:t>A pastor has to connect to church membership to lead, but also to know the gifts, graces and strengths of members.  If a pastor is going to coach or mentor, they have to build relationships with members, and encourage the congregation to become more like Jesus, and then help them be “Christ in the world”.</a:t>
            </a:r>
          </a:p>
          <a:p>
            <a:r>
              <a:rPr lang="en-US" dirty="0" smtClean="0"/>
              <a:t>The journey to encourage, equip and allow laity to serve effectively requires the time for personal interaction, intimate and honest conversations.  And then offer specific training or study opportunities, even if it means changing how the church itself offers learning and growing opportunities or sending a member to the district or conference for further training.</a:t>
            </a:r>
          </a:p>
          <a:p>
            <a:endParaRPr lang="en-US"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7</a:t>
            </a:fld>
            <a:endParaRPr lang="en-US"/>
          </a:p>
        </p:txBody>
      </p:sp>
    </p:spTree>
    <p:extLst>
      <p:ext uri="{BB962C8B-B14F-4D97-AF65-F5344CB8AC3E}">
        <p14:creationId xmlns:p14="http://schemas.microsoft.com/office/powerpoint/2010/main" xmlns="" val="3338700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pastors were interviewed from different churches/denominations about their topical sermon series.                                                                                                                                                                           </a:t>
            </a:r>
            <a:r>
              <a:rPr lang="en-US" b="1" dirty="0" smtClean="0"/>
              <a:t>How often?  </a:t>
            </a:r>
          </a:p>
          <a:p>
            <a:r>
              <a:rPr lang="en-US" i="1" dirty="0" smtClean="0"/>
              <a:t>A range of 10% to 95% with an average of 61% </a:t>
            </a:r>
          </a:p>
          <a:p>
            <a:r>
              <a:rPr lang="en-US" b="1" dirty="0" smtClean="0"/>
              <a:t>How long is a typical series?  </a:t>
            </a:r>
          </a:p>
          <a:p>
            <a:r>
              <a:rPr lang="en-US" i="1" dirty="0" smtClean="0"/>
              <a:t>Average of 5 weeks</a:t>
            </a:r>
          </a:p>
          <a:p>
            <a:r>
              <a:rPr lang="en-US" b="1" dirty="0" smtClean="0"/>
              <a:t>Where do you get ideas for the series?</a:t>
            </a:r>
          </a:p>
          <a:p>
            <a:r>
              <a:rPr lang="en-US" i="1" dirty="0" smtClean="0"/>
              <a:t>Needs of the congregation,  Book of theology,  Pray,  Pastor friends,  Reading books, Using a movie title as a theme,  Planning group (of staff and laity) </a:t>
            </a:r>
          </a:p>
          <a:p>
            <a:r>
              <a:rPr lang="en-US" b="1" dirty="0" smtClean="0"/>
              <a:t>How do you promote the series? </a:t>
            </a:r>
            <a:r>
              <a:rPr lang="en-US" dirty="0" smtClean="0"/>
              <a:t>                                                                                                                         </a:t>
            </a:r>
          </a:p>
          <a:p>
            <a:r>
              <a:rPr lang="en-US" i="1" dirty="0" smtClean="0"/>
              <a:t>Signs, bulletins, social media, newsletters, postcards to invite friends, one common graphic on everything </a:t>
            </a:r>
          </a:p>
          <a:p>
            <a:r>
              <a:rPr lang="en-US" b="1" dirty="0" smtClean="0"/>
              <a:t>How do you use the laity in the series?</a:t>
            </a:r>
          </a:p>
          <a:p>
            <a:r>
              <a:rPr lang="en-US" i="1" dirty="0" smtClean="0"/>
              <a:t>To read the scripture, testimonies live and taped, special music, topical dramas, staff and laity meet to dream, design, detail, and deadline (12 months ahead) </a:t>
            </a:r>
          </a:p>
          <a:p>
            <a:r>
              <a:rPr lang="en-US" b="1" dirty="0" smtClean="0"/>
              <a:t>Give a few examples of a popular series:</a:t>
            </a:r>
          </a:p>
          <a:p>
            <a:r>
              <a:rPr lang="en-US" i="1" dirty="0" smtClean="0"/>
              <a:t>7 Deadly Sins, Sermon on the Mount, The Cross, Book study on “Vertical Church”, Don’t Waste Your Life,</a:t>
            </a:r>
          </a:p>
          <a:p>
            <a:r>
              <a:rPr lang="en-US" i="1" dirty="0" err="1" smtClean="0"/>
              <a:t>Parentology</a:t>
            </a:r>
            <a:r>
              <a:rPr lang="en-US" i="1" dirty="0" smtClean="0"/>
              <a:t>, DNA (who we are/core values), Stewardship, Indispensable Relationships,  Costly (on worship),  Book study on “One Month to Live”,  Book study on “Practices of Fruitful Congregations”  Margins</a:t>
            </a:r>
          </a:p>
          <a:p>
            <a:r>
              <a:rPr lang="en-US" b="1" dirty="0" smtClean="0"/>
              <a:t>What do you see as advantages to using sermon series?</a:t>
            </a:r>
          </a:p>
          <a:p>
            <a:r>
              <a:rPr lang="en-US" i="1" dirty="0" smtClean="0"/>
              <a:t>Gives people longer to “stew”, discuss and minister on topic, Increased attendance, Keeps staff connected and lets their gifts/talents be used, Addresses a felt need, Urgency to invite friends, Synergy/creativity,  It has a beginning and an ending</a:t>
            </a:r>
          </a:p>
          <a:p>
            <a:r>
              <a:rPr lang="en-US" b="1" dirty="0" smtClean="0"/>
              <a:t>What advice would you give to a church/minister starting into topical sermon series?</a:t>
            </a:r>
          </a:p>
          <a:p>
            <a:r>
              <a:rPr lang="en-US" i="1" dirty="0" smtClean="0"/>
              <a:t>Ponder “Why do you want to change?”   Plan at least six months ahead/look at the calendar,  Know the Bible, Pray for wisdom, Talk to other pastors, go to conferences, Know your congregation,    Put Jesus in every series, Start with a short series, Start with an established series (example Advent, family)   What is God teaching you?</a:t>
            </a:r>
          </a:p>
          <a:p>
            <a:r>
              <a:rPr lang="en-US" b="1" dirty="0" smtClean="0"/>
              <a:t>What are some practical resources?</a:t>
            </a:r>
            <a:r>
              <a:rPr lang="en-US" dirty="0" smtClean="0"/>
              <a:t> </a:t>
            </a:r>
          </a:p>
          <a:p>
            <a:r>
              <a:rPr lang="en-US" i="1" dirty="0" smtClean="0"/>
              <a:t>Books:</a:t>
            </a:r>
          </a:p>
          <a:p>
            <a:pPr marL="1085850" lvl="2" indent="-171450">
              <a:buFont typeface="Arial" panose="020B0604020202020204" pitchFamily="34" charset="0"/>
              <a:buChar char="•"/>
            </a:pPr>
            <a:r>
              <a:rPr lang="en-US" dirty="0" smtClean="0"/>
              <a:t>52 Wesley’s Standard Sermons</a:t>
            </a:r>
          </a:p>
          <a:p>
            <a:pPr marL="1085850" lvl="2" indent="-171450">
              <a:buFont typeface="Arial" panose="020B0604020202020204" pitchFamily="34" charset="0"/>
              <a:buChar char="•"/>
            </a:pPr>
            <a:r>
              <a:rPr lang="en-US" dirty="0" smtClean="0"/>
              <a:t>A Song of Accent</a:t>
            </a:r>
          </a:p>
          <a:p>
            <a:pPr marL="1085850" lvl="2" indent="-171450">
              <a:buFont typeface="Arial" panose="020B0604020202020204" pitchFamily="34" charset="0"/>
              <a:buChar char="•"/>
            </a:pPr>
            <a:r>
              <a:rPr lang="en-US" dirty="0" smtClean="0"/>
              <a:t>Abba’s Child</a:t>
            </a:r>
          </a:p>
          <a:p>
            <a:pPr marL="1085850" lvl="2" indent="-171450">
              <a:buFont typeface="Arial" panose="020B0604020202020204" pitchFamily="34" charset="0"/>
              <a:buChar char="•"/>
            </a:pPr>
            <a:r>
              <a:rPr lang="en-US" dirty="0" smtClean="0"/>
              <a:t>The Ragamuffin Gospel</a:t>
            </a:r>
          </a:p>
          <a:p>
            <a:pPr marL="1085850" lvl="2" indent="-171450">
              <a:buFont typeface="Arial" panose="020B0604020202020204" pitchFamily="34" charset="0"/>
              <a:buChar char="•"/>
            </a:pPr>
            <a:r>
              <a:rPr lang="en-US" dirty="0" smtClean="0"/>
              <a:t>The Great Divorce</a:t>
            </a:r>
          </a:p>
          <a:p>
            <a:pPr marL="1085850" lvl="2" indent="-171450">
              <a:buFont typeface="Arial" panose="020B0604020202020204" pitchFamily="34" charset="0"/>
              <a:buChar char="•"/>
            </a:pPr>
            <a:r>
              <a:rPr lang="en-US" dirty="0" smtClean="0"/>
              <a:t>11</a:t>
            </a:r>
          </a:p>
          <a:p>
            <a:pPr marL="1085850" lvl="2" indent="-171450">
              <a:buFont typeface="Arial" panose="020B0604020202020204" pitchFamily="34" charset="0"/>
              <a:buChar char="•"/>
            </a:pPr>
            <a:r>
              <a:rPr lang="en-US" dirty="0" smtClean="0"/>
              <a:t>One book of the Bible as a series (example book of James)</a:t>
            </a:r>
          </a:p>
          <a:p>
            <a:pPr marL="1085850" lvl="2" indent="-171450">
              <a:buFont typeface="Arial" panose="020B0604020202020204" pitchFamily="34" charset="0"/>
              <a:buChar char="•"/>
            </a:pPr>
            <a:r>
              <a:rPr lang="en-US" dirty="0" smtClean="0"/>
              <a:t>9 Attitudes that Keep a Christian Going and Growing</a:t>
            </a:r>
          </a:p>
          <a:p>
            <a:pPr marL="1085850" lvl="2" indent="-171450">
              <a:buFont typeface="Arial" panose="020B0604020202020204" pitchFamily="34" charset="0"/>
              <a:buChar char="•"/>
            </a:pPr>
            <a:r>
              <a:rPr lang="en-US" dirty="0" smtClean="0"/>
              <a:t>The Big Idea  </a:t>
            </a:r>
          </a:p>
          <a:p>
            <a:pPr marL="1085850" lvl="2" indent="-171450">
              <a:buFont typeface="Arial" panose="020B0604020202020204" pitchFamily="34" charset="0"/>
              <a:buChar char="•"/>
            </a:pPr>
            <a:r>
              <a:rPr lang="en-US" dirty="0" err="1" smtClean="0"/>
              <a:t>Visioneering</a:t>
            </a:r>
            <a:endParaRPr lang="en-US" dirty="0" smtClean="0"/>
          </a:p>
          <a:p>
            <a:r>
              <a:rPr lang="en-US" b="0" i="1" dirty="0" smtClean="0"/>
              <a:t>Authors:     </a:t>
            </a:r>
          </a:p>
          <a:p>
            <a:r>
              <a:rPr lang="en-US" dirty="0" smtClean="0"/>
              <a:t>	Brennan Manning, Billy Graham, E. Stanley Jones, Gary Smalley, Johnny Hunt, Andy Stanley, Perry Noble, Craig </a:t>
            </a:r>
            <a:r>
              <a:rPr lang="en-US" dirty="0" err="1" smtClean="0"/>
              <a:t>Groeschel</a:t>
            </a:r>
            <a:r>
              <a:rPr lang="en-US" dirty="0" smtClean="0"/>
              <a:t>, Matt Chandler, John Piper, J. D. Greer, 	and Tim Keller</a:t>
            </a:r>
          </a:p>
          <a:p>
            <a:r>
              <a:rPr lang="en-US" i="1" dirty="0" smtClean="0"/>
              <a:t>Numerous web sites</a:t>
            </a:r>
            <a:endParaRPr lang="en-US" i="1"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8</a:t>
            </a:fld>
            <a:endParaRPr lang="en-US"/>
          </a:p>
        </p:txBody>
      </p:sp>
    </p:spTree>
    <p:extLst>
      <p:ext uri="{BB962C8B-B14F-4D97-AF65-F5344CB8AC3E}">
        <p14:creationId xmlns:p14="http://schemas.microsoft.com/office/powerpoint/2010/main" xmlns="" val="2781138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Let’s you and I set sail as Jesus Christ did on the Sea of Galilee as his ministry began. (Matthew 4:12)  While he looked over the waters on the sea and felt the breeze and the wind blowing…looking at the fisherman in their boats mending their nets…Come follow me…</a:t>
            </a:r>
          </a:p>
          <a:p>
            <a:endParaRPr lang="en-US" sz="1400" dirty="0" smtClean="0"/>
          </a:p>
          <a:p>
            <a:r>
              <a:rPr lang="en-US" sz="1400" dirty="0" smtClean="0"/>
              <a:t>Ministry starts at the introduction, “The Topic”, if you will.</a:t>
            </a:r>
          </a:p>
          <a:p>
            <a:r>
              <a:rPr lang="en-US" sz="1400" dirty="0" smtClean="0"/>
              <a:t>Genesis 1 (1) In the beginning when God created the heavens and the earth (2) the earth was a formless void and darkness covered the face of the deep, while a wind from God swept over the face of the waters.</a:t>
            </a:r>
          </a:p>
          <a:p>
            <a:endParaRPr lang="en-US" sz="1400" dirty="0" smtClean="0"/>
          </a:p>
          <a:p>
            <a:r>
              <a:rPr lang="en-US" sz="1400" dirty="0" smtClean="0"/>
              <a:t>It’s important to connect to the listener at a level that meets a need and can be understood by all. Preachers that can connect with their congregation to meet a specific need is vital to the growth of the church. They just need to navigate through God’s word and anchor down on a topic.</a:t>
            </a:r>
          </a:p>
          <a:p>
            <a:endParaRPr lang="en-US" sz="1400" dirty="0" smtClean="0"/>
          </a:p>
          <a:p>
            <a:r>
              <a:rPr lang="en-US" sz="1400" dirty="0" smtClean="0"/>
              <a:t>Let’s return to the topic at hand… Jesus walks on the water (Matthew 14: 22-33) Here we have Jesus walking on that same sea… winds blowing and the men are afraid … Jesus calms the storm and the fears in the men and restores joy and hope.</a:t>
            </a:r>
          </a:p>
          <a:p>
            <a:endParaRPr lang="en-US" sz="1400" smtClean="0"/>
          </a:p>
          <a:p>
            <a:r>
              <a:rPr lang="en-US" sz="1400" smtClean="0"/>
              <a:t>To </a:t>
            </a:r>
            <a:r>
              <a:rPr lang="en-US" sz="1400" dirty="0" smtClean="0"/>
              <a:t>be a vital church we need more topical sermons so when life gets rough and it feels like the world is crashing all around there is a calming of the sea and the soul as the waters bellow all around…Call on Jesus!</a:t>
            </a:r>
          </a:p>
          <a:p>
            <a:r>
              <a:rPr lang="en-US" sz="1400" dirty="0" smtClean="0"/>
              <a:t>God is alive, The Word is alive and vital to us all…Jesus was there in the beginning and is here now to calm all of our fears.</a:t>
            </a:r>
          </a:p>
          <a:p>
            <a:r>
              <a:rPr lang="en-US" sz="1400" dirty="0" smtClean="0"/>
              <a:t>The seas are alive in all of us… Pray and let God move our preachers, pastors, elders…And US!  Like never before!</a:t>
            </a:r>
          </a:p>
          <a:p>
            <a:r>
              <a:rPr lang="en-US" sz="1400" dirty="0" smtClean="0"/>
              <a:t>It’s time to dive in head first…Don’t just get your feet wet… Dive in!  Get in the boat and set sail with Jesus. The price Jesus paid on Calvary will put new wind in your sails.</a:t>
            </a:r>
          </a:p>
          <a:p>
            <a:r>
              <a:rPr lang="en-US" sz="1400" dirty="0" smtClean="0"/>
              <a:t> COME FOLLOW ME!!!   It’s a voyage of a lifetime.</a:t>
            </a:r>
          </a:p>
          <a:p>
            <a:endParaRPr lang="en-US" sz="1200" dirty="0" smtClean="0"/>
          </a:p>
          <a:p>
            <a:endParaRPr lang="en-US" sz="1200" dirty="0" smtClean="0"/>
          </a:p>
          <a:p>
            <a:r>
              <a:rPr lang="en-US" sz="1200" dirty="0" smtClean="0"/>
              <a:t> </a:t>
            </a:r>
          </a:p>
          <a:p>
            <a:endParaRPr lang="en-US" sz="1200" dirty="0"/>
          </a:p>
        </p:txBody>
      </p:sp>
      <p:sp>
        <p:nvSpPr>
          <p:cNvPr id="4" name="Slide Number Placeholder 3"/>
          <p:cNvSpPr>
            <a:spLocks noGrp="1"/>
          </p:cNvSpPr>
          <p:nvPr>
            <p:ph type="sldNum" sz="quarter" idx="10"/>
          </p:nvPr>
        </p:nvSpPr>
        <p:spPr/>
        <p:txBody>
          <a:bodyPr/>
          <a:lstStyle/>
          <a:p>
            <a:fld id="{746BA634-3E1D-4F33-96C0-B7AB8C09EAB4}" type="slidenum">
              <a:rPr lang="en-US" smtClean="0"/>
              <a:pPr/>
              <a:t>9</a:t>
            </a:fld>
            <a:endParaRPr lang="en-US"/>
          </a:p>
        </p:txBody>
      </p:sp>
    </p:spTree>
    <p:extLst>
      <p:ext uri="{BB962C8B-B14F-4D97-AF65-F5344CB8AC3E}">
        <p14:creationId xmlns:p14="http://schemas.microsoft.com/office/powerpoint/2010/main" xmlns="" val="220793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5/27/2014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6EE300C-6FC5-4FC3-AF1A-075E4F50620D}" type="datetime1">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D295D-4A77-4DEB-B04C-9F4282A8BC04}" type="datetime1">
              <a:rPr lang="en-US" smtClean="0"/>
              <a:pPr/>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F226C0-9885-4BA9-BBFA-A52CBFEBB775}" type="datetime1">
              <a:rPr lang="en-US" smtClean="0"/>
              <a:pPr/>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BEE1B38-C5EB-4D66-9137-0AFE9CDEDE8F}" type="datetime1">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5/27/2014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27B613C-1AD7-49D3-885D-F654C5CDBAA6}" type="datetime1">
              <a:rPr lang="en-US" smtClean="0"/>
              <a:pPr/>
              <a:t>5/27/2014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E2D2B3B-882E-40F3-A32F-6DD516915044}"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981200"/>
          </a:xfrm>
        </p:spPr>
        <p:txBody>
          <a:bodyPr>
            <a:normAutofit fontScale="90000"/>
          </a:bodyPr>
          <a:lstStyle/>
          <a:p>
            <a:r>
              <a:rPr lang="en-US" dirty="0" smtClean="0"/>
              <a:t>Leadership UMC </a:t>
            </a:r>
            <a:br>
              <a:rPr lang="en-US" dirty="0" smtClean="0"/>
            </a:br>
            <a:r>
              <a:rPr lang="en-US" dirty="0" smtClean="0"/>
              <a:t>Small Group Presentation </a:t>
            </a:r>
            <a:br>
              <a:rPr lang="en-US" dirty="0" smtClean="0"/>
            </a:br>
            <a:r>
              <a:rPr lang="en-US" dirty="0" smtClean="0"/>
              <a:t>The Peacemakers </a:t>
            </a:r>
            <a:endParaRPr lang="en-US" dirty="0"/>
          </a:p>
        </p:txBody>
      </p:sp>
      <p:sp>
        <p:nvSpPr>
          <p:cNvPr id="3" name="Subtitle 2"/>
          <p:cNvSpPr>
            <a:spLocks noGrp="1"/>
          </p:cNvSpPr>
          <p:nvPr>
            <p:ph type="subTitle" idx="1"/>
          </p:nvPr>
        </p:nvSpPr>
        <p:spPr>
          <a:xfrm>
            <a:off x="1371600" y="3505201"/>
            <a:ext cx="6400800" cy="1752600"/>
          </a:xfrm>
        </p:spPr>
        <p:txBody>
          <a:bodyPr>
            <a:normAutofit lnSpcReduction="10000"/>
          </a:bodyPr>
          <a:lstStyle/>
          <a:p>
            <a:r>
              <a:rPr lang="en-US" sz="2400" dirty="0" smtClean="0">
                <a:solidFill>
                  <a:schemeClr val="tx2"/>
                </a:solidFill>
              </a:rPr>
              <a:t>Key Questions: </a:t>
            </a:r>
          </a:p>
          <a:p>
            <a:r>
              <a:rPr lang="en-US" sz="2400" dirty="0" smtClean="0">
                <a:solidFill>
                  <a:schemeClr val="tx2"/>
                </a:solidFill>
              </a:rPr>
              <a:t>#4 = Amy Astin &amp; Mark O’Riley</a:t>
            </a:r>
          </a:p>
          <a:p>
            <a:r>
              <a:rPr lang="en-US" sz="2400" dirty="0" smtClean="0">
                <a:solidFill>
                  <a:schemeClr val="tx2"/>
                </a:solidFill>
              </a:rPr>
              <a:t>#8 = Virginia Smith, Kim Gabrels, Janet Silgar</a:t>
            </a:r>
          </a:p>
          <a:p>
            <a:r>
              <a:rPr lang="en-US" sz="2400" dirty="0" smtClean="0">
                <a:solidFill>
                  <a:schemeClr val="tx2"/>
                </a:solidFill>
              </a:rPr>
              <a:t># 14 = Terry hale, John Doughten </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pic>
        <p:nvPicPr>
          <p:cNvPr id="1029" name="Picture 5" descr="C:\Users\AAstin\AppData\Local\Microsoft\Windows\Temporary Internet Files\Content.IE5\3Q7CHOLO\MC90036847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4800600"/>
            <a:ext cx="1703527" cy="17730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3800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2000" fill="hold"/>
                                        <p:tgtEl>
                                          <p:spTgt spid="1029"/>
                                        </p:tgtEl>
                                        <p:attrNameLst>
                                          <p:attrName>ppt_x</p:attrName>
                                        </p:attrNameLst>
                                      </p:cBhvr>
                                      <p:tavLst>
                                        <p:tav tm="0">
                                          <p:val>
                                            <p:strVal val="0-#ppt_w/2"/>
                                          </p:val>
                                        </p:tav>
                                        <p:tav tm="100000">
                                          <p:val>
                                            <p:strVal val="#ppt_x"/>
                                          </p:val>
                                        </p:tav>
                                      </p:tavLst>
                                    </p:anim>
                                    <p:anim calcmode="lin" valueType="num">
                                      <p:cBhvr additive="base">
                                        <p:cTn id="8" dur="2000" fill="hold"/>
                                        <p:tgtEl>
                                          <p:spTgt spid="10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819400"/>
            <a:ext cx="6477000" cy="3306763"/>
          </a:xfrm>
        </p:spPr>
        <p:txBody>
          <a:bodyPr>
            <a:noAutofit/>
          </a:bodyPr>
          <a:lstStyle/>
          <a:p>
            <a:pPr marL="914400" lvl="3" indent="0">
              <a:buNone/>
            </a:pPr>
            <a:r>
              <a:rPr lang="en-US" sz="2400" dirty="0"/>
              <a:t>Reflections of a retired Methodist </a:t>
            </a:r>
            <a:r>
              <a:rPr lang="en-US" sz="2400" dirty="0" smtClean="0"/>
              <a:t>Minister                   </a:t>
            </a:r>
            <a:r>
              <a:rPr lang="en-US" sz="2000" b="1" dirty="0" smtClean="0"/>
              <a:t>Rev. Michael Holt </a:t>
            </a:r>
          </a:p>
          <a:p>
            <a:pPr marL="914400" lvl="3" indent="0">
              <a:buNone/>
            </a:pPr>
            <a:endParaRPr lang="en-US" sz="2400" b="1" dirty="0" smtClean="0"/>
          </a:p>
          <a:p>
            <a:pPr marL="914400" lvl="3" indent="0">
              <a:buNone/>
            </a:pPr>
            <a:r>
              <a:rPr lang="en-US" sz="2400" dirty="0" smtClean="0"/>
              <a:t>Reflections of a retired Methodist Minister’s Wife </a:t>
            </a:r>
            <a:r>
              <a:rPr lang="en-US" sz="2400" dirty="0"/>
              <a:t> </a:t>
            </a:r>
            <a:r>
              <a:rPr lang="en-US" sz="2400" dirty="0" smtClean="0"/>
              <a:t>       </a:t>
            </a:r>
            <a:r>
              <a:rPr lang="en-US" sz="2000" b="1" dirty="0" smtClean="0"/>
              <a:t>Mrs. Inez Fears</a:t>
            </a:r>
          </a:p>
          <a:p>
            <a:pPr marL="914400" lvl="3" indent="0">
              <a:buNone/>
            </a:pPr>
            <a:endParaRPr lang="en-US" sz="2400" dirty="0" smtClean="0"/>
          </a:p>
          <a:p>
            <a:pPr marL="914400" lvl="3" indent="0">
              <a:buNone/>
            </a:pPr>
            <a:r>
              <a:rPr lang="en-US" sz="2400" dirty="0" smtClean="0"/>
              <a:t>Reflections of an active Methodist Minister                     </a:t>
            </a:r>
            <a:r>
              <a:rPr lang="en-US" sz="2000" b="1" dirty="0" smtClean="0"/>
              <a:t>Rev. Beth Sanders </a:t>
            </a:r>
            <a:endParaRPr lang="en-US" sz="2000" b="1" dirty="0"/>
          </a:p>
        </p:txBody>
      </p:sp>
      <p:sp>
        <p:nvSpPr>
          <p:cNvPr id="3" name="Slide Number Placeholder 2"/>
          <p:cNvSpPr>
            <a:spLocks noGrp="1"/>
          </p:cNvSpPr>
          <p:nvPr>
            <p:ph type="sldNum" sz="quarter" idx="12"/>
          </p:nvPr>
        </p:nvSpPr>
        <p:spPr/>
        <p:txBody>
          <a:bodyPr/>
          <a:lstStyle/>
          <a:p>
            <a:fld id="{6E2D2B3B-882E-40F3-A32F-6DD516915044}" type="slidenum">
              <a:rPr lang="en-US" smtClean="0"/>
              <a:pPr/>
              <a:t>2</a:t>
            </a:fld>
            <a:endParaRPr lang="en-US"/>
          </a:p>
        </p:txBody>
      </p:sp>
      <p:sp>
        <p:nvSpPr>
          <p:cNvPr id="4" name="Title 3"/>
          <p:cNvSpPr>
            <a:spLocks noGrp="1"/>
          </p:cNvSpPr>
          <p:nvPr>
            <p:ph type="title"/>
          </p:nvPr>
        </p:nvSpPr>
        <p:spPr>
          <a:xfrm>
            <a:off x="457200" y="457200"/>
            <a:ext cx="8229600" cy="1600200"/>
          </a:xfrm>
        </p:spPr>
        <p:txBody>
          <a:bodyPr>
            <a:normAutofit/>
          </a:bodyPr>
          <a:lstStyle/>
          <a:p>
            <a:r>
              <a:rPr lang="en-US" sz="3600" b="1" dirty="0"/>
              <a:t>#4   Vital churches focus on increasing </a:t>
            </a:r>
            <a:r>
              <a:rPr lang="en-US" sz="3600" b="1" dirty="0" smtClean="0"/>
              <a:t>    	the </a:t>
            </a:r>
            <a:r>
              <a:rPr lang="en-US" sz="3600" b="1" dirty="0"/>
              <a:t>effectiveness of lay </a:t>
            </a:r>
            <a:r>
              <a:rPr lang="en-US" sz="3600" b="1" dirty="0" smtClean="0"/>
              <a:t> leaders</a:t>
            </a:r>
            <a:r>
              <a:rPr lang="en-US" sz="3600" b="1" dirty="0"/>
              <a:t>. </a:t>
            </a:r>
          </a:p>
        </p:txBody>
      </p:sp>
      <p:pic>
        <p:nvPicPr>
          <p:cNvPr id="2050" name="Picture 2" descr="C:\Users\AAstin\AppData\Local\Microsoft\Windows\Temporary Internet Files\Content.IE5\3Q7CHOLO\MC90036847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67600" y="2542489"/>
            <a:ext cx="1066800" cy="111032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C:\Users\AAstin\AppData\Local\Microsoft\Windows\Temporary Internet Files\Content.IE5\3Q7CHOLO\MC90036847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99019" y="3638954"/>
            <a:ext cx="1066800" cy="111032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C:\Users\AAstin\AppData\Local\Microsoft\Windows\Temporary Internet Files\Content.IE5\3Q7CHOLO\MC90036847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65819" y="5181600"/>
            <a:ext cx="1066800" cy="11103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9633505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2000" fill="hold"/>
                                        <p:tgtEl>
                                          <p:spTgt spid="2050"/>
                                        </p:tgtEl>
                                        <p:attrNameLst>
                                          <p:attrName>ppt_x</p:attrName>
                                        </p:attrNameLst>
                                      </p:cBhvr>
                                      <p:tavLst>
                                        <p:tav tm="0">
                                          <p:val>
                                            <p:strVal val="1+#ppt_w/2"/>
                                          </p:val>
                                        </p:tav>
                                        <p:tav tm="100000">
                                          <p:val>
                                            <p:strVal val="#ppt_x"/>
                                          </p:val>
                                        </p:tav>
                                      </p:tavLst>
                                    </p:anim>
                                    <p:anim calcmode="lin" valueType="num">
                                      <p:cBhvr additive="base">
                                        <p:cTn id="8" dur="20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1+#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1+#ppt_w/2"/>
                                          </p:val>
                                        </p:tav>
                                        <p:tav tm="100000">
                                          <p:val>
                                            <p:strVal val="#ppt_x"/>
                                          </p:val>
                                        </p:tav>
                                      </p:tavLst>
                                    </p:anim>
                                    <p:anim calcmode="lin" valueType="num">
                                      <p:cBhvr additive="base">
                                        <p:cTn id="20"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895600"/>
            <a:ext cx="6138333" cy="3048000"/>
          </a:xfrm>
        </p:spPr>
        <p:txBody>
          <a:bodyPr>
            <a:normAutofit/>
          </a:bodyPr>
          <a:lstStyle/>
          <a:p>
            <a:r>
              <a:rPr lang="en-US" sz="2800" dirty="0"/>
              <a:t>This leader represents lay people through collaboration with </a:t>
            </a:r>
            <a:r>
              <a:rPr lang="en-US" sz="2800" dirty="0" smtClean="0"/>
              <a:t>church staff and in meetings.   </a:t>
            </a:r>
          </a:p>
          <a:p>
            <a:endParaRPr lang="en-US" sz="2800" dirty="0"/>
          </a:p>
          <a:p>
            <a:r>
              <a:rPr lang="en-US" sz="2800" dirty="0" smtClean="0"/>
              <a:t>Spiritual </a:t>
            </a:r>
            <a:r>
              <a:rPr lang="en-US" sz="2800" dirty="0"/>
              <a:t>gifts: servanthood, faith, compassion, apostleship</a:t>
            </a:r>
          </a:p>
        </p:txBody>
      </p:sp>
      <p:sp>
        <p:nvSpPr>
          <p:cNvPr id="3" name="Slide Number Placeholder 2"/>
          <p:cNvSpPr>
            <a:spLocks noGrp="1"/>
          </p:cNvSpPr>
          <p:nvPr>
            <p:ph type="sldNum" sz="quarter" idx="12"/>
          </p:nvPr>
        </p:nvSpPr>
        <p:spPr/>
        <p:txBody>
          <a:bodyPr/>
          <a:lstStyle/>
          <a:p>
            <a:fld id="{6E2D2B3B-882E-40F3-A32F-6DD516915044}" type="slidenum">
              <a:rPr lang="en-US" smtClean="0"/>
              <a:pPr/>
              <a:t>3</a:t>
            </a:fld>
            <a:endParaRPr lang="en-US"/>
          </a:p>
        </p:txBody>
      </p:sp>
      <p:sp>
        <p:nvSpPr>
          <p:cNvPr id="4" name="Title 3"/>
          <p:cNvSpPr>
            <a:spLocks noGrp="1"/>
          </p:cNvSpPr>
          <p:nvPr>
            <p:ph type="title"/>
          </p:nvPr>
        </p:nvSpPr>
        <p:spPr>
          <a:xfrm>
            <a:off x="457200" y="152400"/>
            <a:ext cx="8229600" cy="1828800"/>
          </a:xfrm>
        </p:spPr>
        <p:txBody>
          <a:bodyPr>
            <a:normAutofit/>
          </a:bodyPr>
          <a:lstStyle/>
          <a:p>
            <a:r>
              <a:rPr lang="en-US" dirty="0"/>
              <a:t>Lay </a:t>
            </a:r>
            <a:r>
              <a:rPr lang="en-US" dirty="0" smtClean="0"/>
              <a:t>Leader:     </a:t>
            </a:r>
            <a:r>
              <a:rPr lang="en-US" dirty="0"/>
              <a:t>What's my job?</a:t>
            </a:r>
            <a:br>
              <a:rPr lang="en-US" dirty="0"/>
            </a:br>
            <a:r>
              <a:rPr lang="en-US" dirty="0" smtClean="0"/>
              <a:t>Who is qualified for this job? </a:t>
            </a:r>
            <a:endParaRPr lang="en-US" dirty="0"/>
          </a:p>
        </p:txBody>
      </p:sp>
    </p:spTree>
    <p:extLst>
      <p:ext uri="{BB962C8B-B14F-4D97-AF65-F5344CB8AC3E}">
        <p14:creationId xmlns:p14="http://schemas.microsoft.com/office/powerpoint/2010/main" xmlns="" val="5112679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circle(in)">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772400" cy="4191000"/>
          </a:xfrm>
        </p:spPr>
        <p:txBody>
          <a:bodyPr>
            <a:normAutofit fontScale="92500"/>
          </a:bodyPr>
          <a:lstStyle/>
          <a:p>
            <a:pPr marL="909638" indent="-273050"/>
            <a:r>
              <a:rPr lang="en-US" dirty="0"/>
              <a:t>	Works with the pastor in </a:t>
            </a:r>
            <a:r>
              <a:rPr lang="en-US" dirty="0" smtClean="0"/>
              <a:t>leading. </a:t>
            </a:r>
            <a:r>
              <a:rPr lang="en-US" dirty="0"/>
              <a:t>This leader </a:t>
            </a:r>
            <a:r>
              <a:rPr lang="en-US" dirty="0" smtClean="0"/>
              <a:t>	represents the lay </a:t>
            </a:r>
            <a:r>
              <a:rPr lang="en-US" dirty="0"/>
              <a:t>people in the congregation.</a:t>
            </a:r>
          </a:p>
          <a:p>
            <a:pPr marL="909638" indent="-273050"/>
            <a:r>
              <a:rPr lang="en-US" dirty="0"/>
              <a:t>	This leader is a role model of Christian </a:t>
            </a:r>
            <a:r>
              <a:rPr lang="en-US" dirty="0" smtClean="0"/>
              <a:t>discipleship. </a:t>
            </a:r>
            <a:endParaRPr lang="en-US" dirty="0"/>
          </a:p>
          <a:p>
            <a:pPr marL="909638" indent="-273050"/>
            <a:r>
              <a:rPr lang="en-US" dirty="0"/>
              <a:t>	</a:t>
            </a:r>
            <a:r>
              <a:rPr lang="en-US" dirty="0" smtClean="0"/>
              <a:t>This leader Continuously </a:t>
            </a:r>
            <a:r>
              <a:rPr lang="en-US" dirty="0"/>
              <a:t>looks for ways to connect </a:t>
            </a:r>
            <a:r>
              <a:rPr lang="en-US" dirty="0" smtClean="0"/>
              <a:t>	Christian discipleship </a:t>
            </a:r>
            <a:r>
              <a:rPr lang="en-US" dirty="0"/>
              <a:t>with daily </a:t>
            </a:r>
            <a:r>
              <a:rPr lang="en-US" dirty="0" smtClean="0"/>
              <a:t>life. </a:t>
            </a:r>
          </a:p>
          <a:p>
            <a:pPr marL="909638" indent="-273050"/>
            <a:r>
              <a:rPr lang="en-US" dirty="0"/>
              <a:t>	The Lay Leader collaborates with other church </a:t>
            </a:r>
            <a:r>
              <a:rPr lang="en-US" dirty="0" smtClean="0"/>
              <a:t>	leaders </a:t>
            </a:r>
            <a:r>
              <a:rPr lang="en-US" dirty="0"/>
              <a:t>to </a:t>
            </a:r>
            <a:r>
              <a:rPr lang="en-US" dirty="0" smtClean="0"/>
              <a:t>find </a:t>
            </a:r>
            <a:r>
              <a:rPr lang="en-US" dirty="0"/>
              <a:t>ways within the community of </a:t>
            </a:r>
            <a:r>
              <a:rPr lang="en-US" dirty="0" smtClean="0"/>
              <a:t>faith to 	recognize </a:t>
            </a:r>
            <a:r>
              <a:rPr lang="en-US" dirty="0"/>
              <a:t>the </a:t>
            </a:r>
            <a:r>
              <a:rPr lang="en-US" dirty="0" smtClean="0"/>
              <a:t>ministries </a:t>
            </a:r>
            <a:r>
              <a:rPr lang="en-US" dirty="0"/>
              <a:t>of laity in </a:t>
            </a:r>
            <a:r>
              <a:rPr lang="en-US" dirty="0" smtClean="0"/>
              <a:t>worship. </a:t>
            </a:r>
            <a:endParaRPr lang="en-US" dirty="0"/>
          </a:p>
          <a:p>
            <a:pPr marL="909638" indent="-273050"/>
            <a:r>
              <a:rPr lang="en-US" dirty="0"/>
              <a:t>	</a:t>
            </a:r>
            <a:r>
              <a:rPr lang="en-US" dirty="0" smtClean="0"/>
              <a:t>This leader meets </a:t>
            </a:r>
            <a:r>
              <a:rPr lang="en-US" dirty="0"/>
              <a:t>regularly with the pastor to discuss </a:t>
            </a:r>
            <a:r>
              <a:rPr lang="en-US" dirty="0" smtClean="0"/>
              <a:t>	the </a:t>
            </a:r>
            <a:r>
              <a:rPr lang="en-US" dirty="0"/>
              <a:t>state </a:t>
            </a:r>
            <a:r>
              <a:rPr lang="en-US" dirty="0" smtClean="0"/>
              <a:t>of the </a:t>
            </a:r>
            <a:r>
              <a:rPr lang="en-US" dirty="0"/>
              <a:t>church and </a:t>
            </a:r>
            <a:r>
              <a:rPr lang="en-US" dirty="0" smtClean="0"/>
              <a:t>opportunities </a:t>
            </a:r>
            <a:r>
              <a:rPr lang="en-US" dirty="0"/>
              <a:t>for </a:t>
            </a:r>
            <a:r>
              <a:rPr lang="en-US" dirty="0" smtClean="0"/>
              <a:t>ministry</a:t>
            </a:r>
            <a:r>
              <a:rPr lang="en-US" dirty="0"/>
              <a:t>.</a:t>
            </a:r>
          </a:p>
          <a:p>
            <a:pPr marL="909638" indent="-273050"/>
            <a:r>
              <a:rPr lang="en-US" dirty="0"/>
              <a:t>	In some congregations, the lay leader partners worship.</a:t>
            </a:r>
          </a:p>
        </p:txBody>
      </p:sp>
      <p:sp>
        <p:nvSpPr>
          <p:cNvPr id="3" name="Slide Number Placeholder 2"/>
          <p:cNvSpPr>
            <a:spLocks noGrp="1"/>
          </p:cNvSpPr>
          <p:nvPr>
            <p:ph type="sldNum" sz="quarter" idx="12"/>
          </p:nvPr>
        </p:nvSpPr>
        <p:spPr/>
        <p:txBody>
          <a:bodyPr/>
          <a:lstStyle/>
          <a:p>
            <a:fld id="{6E2D2B3B-882E-40F3-A32F-6DD516915044}" type="slidenum">
              <a:rPr lang="en-US" smtClean="0"/>
              <a:pPr/>
              <a:t>4</a:t>
            </a:fld>
            <a:endParaRPr lang="en-US"/>
          </a:p>
        </p:txBody>
      </p:sp>
      <p:sp>
        <p:nvSpPr>
          <p:cNvPr id="4" name="Title 3"/>
          <p:cNvSpPr>
            <a:spLocks noGrp="1"/>
          </p:cNvSpPr>
          <p:nvPr>
            <p:ph type="title"/>
          </p:nvPr>
        </p:nvSpPr>
        <p:spPr/>
        <p:txBody>
          <a:bodyPr/>
          <a:lstStyle/>
          <a:p>
            <a:r>
              <a:rPr lang="en-US" dirty="0" smtClean="0"/>
              <a:t>What does the lay leader do? </a:t>
            </a:r>
            <a:endParaRPr lang="en-US" dirty="0"/>
          </a:p>
        </p:txBody>
      </p:sp>
    </p:spTree>
    <p:extLst>
      <p:ext uri="{BB962C8B-B14F-4D97-AF65-F5344CB8AC3E}">
        <p14:creationId xmlns:p14="http://schemas.microsoft.com/office/powerpoint/2010/main" xmlns="" val="122680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25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25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25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25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25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911119685"/>
              </p:ext>
            </p:extLst>
          </p:nvPr>
        </p:nvGraphicFramePr>
        <p:xfrm>
          <a:off x="533400" y="2743200"/>
          <a:ext cx="8382000" cy="3581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E2D2B3B-882E-40F3-A32F-6DD516915044}" type="slidenum">
              <a:rPr lang="en-US" smtClean="0"/>
              <a:pPr/>
              <a:t>5</a:t>
            </a:fld>
            <a:endParaRPr lang="en-US"/>
          </a:p>
        </p:txBody>
      </p:sp>
      <p:sp>
        <p:nvSpPr>
          <p:cNvPr id="4" name="Title 3"/>
          <p:cNvSpPr>
            <a:spLocks noGrp="1"/>
          </p:cNvSpPr>
          <p:nvPr>
            <p:ph type="title"/>
          </p:nvPr>
        </p:nvSpPr>
        <p:spPr>
          <a:xfrm>
            <a:off x="228600" y="0"/>
            <a:ext cx="8686800" cy="2971800"/>
          </a:xfrm>
        </p:spPr>
        <p:txBody>
          <a:bodyPr>
            <a:normAutofit/>
          </a:bodyPr>
          <a:lstStyle/>
          <a:p>
            <a:r>
              <a:rPr lang="en-US" sz="3600" b="1" dirty="0">
                <a:solidFill>
                  <a:schemeClr val="tx2"/>
                </a:solidFill>
              </a:rPr>
              <a:t>8.  Vital pastors give attention to </a:t>
            </a:r>
            <a:r>
              <a:rPr lang="en-US" sz="3600" b="1" dirty="0" smtClean="0">
                <a:solidFill>
                  <a:schemeClr val="tx2"/>
                </a:solidFill>
              </a:rPr>
              <a:t> developing</a:t>
            </a:r>
            <a:r>
              <a:rPr lang="en-US" sz="3600" b="1" dirty="0">
                <a:solidFill>
                  <a:schemeClr val="tx2"/>
                </a:solidFill>
              </a:rPr>
              <a:t>, coaching, and mentoring lay </a:t>
            </a:r>
            <a:r>
              <a:rPr lang="en-US" sz="3600" b="1" dirty="0" smtClean="0">
                <a:solidFill>
                  <a:schemeClr val="tx2"/>
                </a:solidFill>
              </a:rPr>
              <a:t>leadership </a:t>
            </a:r>
            <a:r>
              <a:rPr lang="en-US" sz="3600" b="1" dirty="0">
                <a:solidFill>
                  <a:schemeClr val="tx2"/>
                </a:solidFill>
              </a:rPr>
              <a:t>to </a:t>
            </a:r>
            <a:r>
              <a:rPr lang="en-US" sz="3600" b="1" dirty="0" smtClean="0">
                <a:solidFill>
                  <a:schemeClr val="tx2"/>
                </a:solidFill>
              </a:rPr>
              <a:t>enable laity to increase their ability to carry out ministry</a:t>
            </a:r>
            <a:r>
              <a:rPr lang="en-US" sz="3600" b="1" dirty="0" smtClean="0">
                <a:solidFill>
                  <a:schemeClr val="bg1"/>
                </a:solidFill>
              </a:rPr>
              <a:t>. </a:t>
            </a:r>
            <a:endParaRPr lang="en-US" sz="3600" b="1" dirty="0">
              <a:solidFill>
                <a:schemeClr val="bg1"/>
              </a:solidFill>
            </a:endParaRPr>
          </a:p>
        </p:txBody>
      </p:sp>
    </p:spTree>
    <p:extLst>
      <p:ext uri="{BB962C8B-B14F-4D97-AF65-F5344CB8AC3E}">
        <p14:creationId xmlns:p14="http://schemas.microsoft.com/office/powerpoint/2010/main" xmlns="" val="137937018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1216A5A-F6FD-4863-B4C8-435639C9562C}"/>
                                            </p:graphicEl>
                                          </p:spTgt>
                                        </p:tgtEl>
                                        <p:attrNameLst>
                                          <p:attrName>style.visibility</p:attrName>
                                        </p:attrNameLst>
                                      </p:cBhvr>
                                      <p:to>
                                        <p:strVal val="visible"/>
                                      </p:to>
                                    </p:set>
                                    <p:animEffect transition="in" filter="fade">
                                      <p:cBhvr>
                                        <p:cTn id="7" dur="500"/>
                                        <p:tgtEl>
                                          <p:spTgt spid="5">
                                            <p:graphicEl>
                                              <a:dgm id="{81216A5A-F6FD-4863-B4C8-435639C9562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BD9BAB62-ADE6-4368-A4E5-00A5884394F1}"/>
                                            </p:graphicEl>
                                          </p:spTgt>
                                        </p:tgtEl>
                                        <p:attrNameLst>
                                          <p:attrName>style.visibility</p:attrName>
                                        </p:attrNameLst>
                                      </p:cBhvr>
                                      <p:to>
                                        <p:strVal val="visible"/>
                                      </p:to>
                                    </p:set>
                                    <p:animEffect transition="in" filter="fade">
                                      <p:cBhvr>
                                        <p:cTn id="12" dur="500"/>
                                        <p:tgtEl>
                                          <p:spTgt spid="5">
                                            <p:graphicEl>
                                              <a:dgm id="{BD9BAB62-ADE6-4368-A4E5-00A5884394F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660B111D-7EEB-42F4-87D7-5961D1F290F8}"/>
                                            </p:graphicEl>
                                          </p:spTgt>
                                        </p:tgtEl>
                                        <p:attrNameLst>
                                          <p:attrName>style.visibility</p:attrName>
                                        </p:attrNameLst>
                                      </p:cBhvr>
                                      <p:to>
                                        <p:strVal val="visible"/>
                                      </p:to>
                                    </p:set>
                                    <p:animEffect transition="in" filter="fade">
                                      <p:cBhvr>
                                        <p:cTn id="15" dur="500"/>
                                        <p:tgtEl>
                                          <p:spTgt spid="5">
                                            <p:graphicEl>
                                              <a:dgm id="{660B111D-7EEB-42F4-87D7-5961D1F290F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A14EAA01-41A4-4891-919A-A04954643998}"/>
                                            </p:graphicEl>
                                          </p:spTgt>
                                        </p:tgtEl>
                                        <p:attrNameLst>
                                          <p:attrName>style.visibility</p:attrName>
                                        </p:attrNameLst>
                                      </p:cBhvr>
                                      <p:to>
                                        <p:strVal val="visible"/>
                                      </p:to>
                                    </p:set>
                                    <p:animEffect transition="in" filter="fade">
                                      <p:cBhvr>
                                        <p:cTn id="20" dur="500"/>
                                        <p:tgtEl>
                                          <p:spTgt spid="5">
                                            <p:graphicEl>
                                              <a:dgm id="{A14EAA01-41A4-4891-919A-A0495464399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BBDEC9EA-F9BC-46BA-A1A1-4BD086366139}"/>
                                            </p:graphicEl>
                                          </p:spTgt>
                                        </p:tgtEl>
                                        <p:attrNameLst>
                                          <p:attrName>style.visibility</p:attrName>
                                        </p:attrNameLst>
                                      </p:cBhvr>
                                      <p:to>
                                        <p:strVal val="visible"/>
                                      </p:to>
                                    </p:set>
                                    <p:animEffect transition="in" filter="fade">
                                      <p:cBhvr>
                                        <p:cTn id="23" dur="500"/>
                                        <p:tgtEl>
                                          <p:spTgt spid="5">
                                            <p:graphicEl>
                                              <a:dgm id="{BBDEC9EA-F9BC-46BA-A1A1-4BD08636613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2C3E3DC9-43C7-4659-A3F4-EC14889BA768}"/>
                                            </p:graphicEl>
                                          </p:spTgt>
                                        </p:tgtEl>
                                        <p:attrNameLst>
                                          <p:attrName>style.visibility</p:attrName>
                                        </p:attrNameLst>
                                      </p:cBhvr>
                                      <p:to>
                                        <p:strVal val="visible"/>
                                      </p:to>
                                    </p:set>
                                    <p:animEffect transition="in" filter="fade">
                                      <p:cBhvr>
                                        <p:cTn id="28" dur="500"/>
                                        <p:tgtEl>
                                          <p:spTgt spid="5">
                                            <p:graphicEl>
                                              <a:dgm id="{2C3E3DC9-43C7-4659-A3F4-EC14889BA76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953D700F-5CF1-4E7D-AA54-D60941428562}"/>
                                            </p:graphicEl>
                                          </p:spTgt>
                                        </p:tgtEl>
                                        <p:attrNameLst>
                                          <p:attrName>style.visibility</p:attrName>
                                        </p:attrNameLst>
                                      </p:cBhvr>
                                      <p:to>
                                        <p:strVal val="visible"/>
                                      </p:to>
                                    </p:set>
                                    <p:animEffect transition="in" filter="fade">
                                      <p:cBhvr>
                                        <p:cTn id="31" dur="500"/>
                                        <p:tgtEl>
                                          <p:spTgt spid="5">
                                            <p:graphicEl>
                                              <a:dgm id="{953D700F-5CF1-4E7D-AA54-D6094142856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00C3EE46-38FD-4B1B-ACB0-0090F3FC45EE}"/>
                                            </p:graphicEl>
                                          </p:spTgt>
                                        </p:tgtEl>
                                        <p:attrNameLst>
                                          <p:attrName>style.visibility</p:attrName>
                                        </p:attrNameLst>
                                      </p:cBhvr>
                                      <p:to>
                                        <p:strVal val="visible"/>
                                      </p:to>
                                    </p:set>
                                    <p:animEffect transition="in" filter="fade">
                                      <p:cBhvr>
                                        <p:cTn id="36" dur="500"/>
                                        <p:tgtEl>
                                          <p:spTgt spid="5">
                                            <p:graphicEl>
                                              <a:dgm id="{00C3EE46-38FD-4B1B-ACB0-0090F3FC45E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9625976A-8CAE-4DFC-ACA4-C18C33310FF0}"/>
                                            </p:graphicEl>
                                          </p:spTgt>
                                        </p:tgtEl>
                                        <p:attrNameLst>
                                          <p:attrName>style.visibility</p:attrName>
                                        </p:attrNameLst>
                                      </p:cBhvr>
                                      <p:to>
                                        <p:strVal val="visible"/>
                                      </p:to>
                                    </p:set>
                                    <p:animEffect transition="in" filter="fade">
                                      <p:cBhvr>
                                        <p:cTn id="39" dur="500"/>
                                        <p:tgtEl>
                                          <p:spTgt spid="5">
                                            <p:graphicEl>
                                              <a:dgm id="{9625976A-8CAE-4DFC-ACA4-C18C33310FF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84F78B3E-3173-428D-B4E1-C68170A345F7}"/>
                                            </p:graphicEl>
                                          </p:spTgt>
                                        </p:tgtEl>
                                        <p:attrNameLst>
                                          <p:attrName>style.visibility</p:attrName>
                                        </p:attrNameLst>
                                      </p:cBhvr>
                                      <p:to>
                                        <p:strVal val="visible"/>
                                      </p:to>
                                    </p:set>
                                    <p:animEffect transition="in" filter="fade">
                                      <p:cBhvr>
                                        <p:cTn id="44" dur="500"/>
                                        <p:tgtEl>
                                          <p:spTgt spid="5">
                                            <p:graphicEl>
                                              <a:dgm id="{84F78B3E-3173-428D-B4E1-C68170A345F7}"/>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66DFAB1C-1C4E-4965-B351-B4CBC5A9E9B0}"/>
                                            </p:graphicEl>
                                          </p:spTgt>
                                        </p:tgtEl>
                                        <p:attrNameLst>
                                          <p:attrName>style.visibility</p:attrName>
                                        </p:attrNameLst>
                                      </p:cBhvr>
                                      <p:to>
                                        <p:strVal val="visible"/>
                                      </p:to>
                                    </p:set>
                                    <p:animEffect transition="in" filter="fade">
                                      <p:cBhvr>
                                        <p:cTn id="47" dur="500"/>
                                        <p:tgtEl>
                                          <p:spTgt spid="5">
                                            <p:graphicEl>
                                              <a:dgm id="{66DFAB1C-1C4E-4965-B351-B4CBC5A9E9B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AA3CCA93-B0A3-485F-A847-A32E545528F2}"/>
                                            </p:graphicEl>
                                          </p:spTgt>
                                        </p:tgtEl>
                                        <p:attrNameLst>
                                          <p:attrName>style.visibility</p:attrName>
                                        </p:attrNameLst>
                                      </p:cBhvr>
                                      <p:to>
                                        <p:strVal val="visible"/>
                                      </p:to>
                                    </p:set>
                                    <p:animEffect transition="in" filter="fade">
                                      <p:cBhvr>
                                        <p:cTn id="52" dur="500"/>
                                        <p:tgtEl>
                                          <p:spTgt spid="5">
                                            <p:graphicEl>
                                              <a:dgm id="{AA3CCA93-B0A3-485F-A847-A32E545528F2}"/>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graphicEl>
                                              <a:dgm id="{CD6B3EBD-422F-4CE3-B194-15E01D365468}"/>
                                            </p:graphicEl>
                                          </p:spTgt>
                                        </p:tgtEl>
                                        <p:attrNameLst>
                                          <p:attrName>style.visibility</p:attrName>
                                        </p:attrNameLst>
                                      </p:cBhvr>
                                      <p:to>
                                        <p:strVal val="visible"/>
                                      </p:to>
                                    </p:set>
                                    <p:animEffect transition="in" filter="fade">
                                      <p:cBhvr>
                                        <p:cTn id="55" dur="500"/>
                                        <p:tgtEl>
                                          <p:spTgt spid="5">
                                            <p:graphicEl>
                                              <a:dgm id="{CD6B3EBD-422F-4CE3-B194-15E01D36546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graphicEl>
                                              <a:dgm id="{07E799AC-5EF8-4EB2-B750-8AA509CB442E}"/>
                                            </p:graphicEl>
                                          </p:spTgt>
                                        </p:tgtEl>
                                        <p:attrNameLst>
                                          <p:attrName>style.visibility</p:attrName>
                                        </p:attrNameLst>
                                      </p:cBhvr>
                                      <p:to>
                                        <p:strVal val="visible"/>
                                      </p:to>
                                    </p:set>
                                    <p:animEffect transition="in" filter="fade">
                                      <p:cBhvr>
                                        <p:cTn id="60" dur="500"/>
                                        <p:tgtEl>
                                          <p:spTgt spid="5">
                                            <p:graphicEl>
                                              <a:dgm id="{07E799AC-5EF8-4EB2-B750-8AA509CB442E}"/>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8AFF10FB-A6FF-49C6-AC21-79A65898218E}"/>
                                            </p:graphicEl>
                                          </p:spTgt>
                                        </p:tgtEl>
                                        <p:attrNameLst>
                                          <p:attrName>style.visibility</p:attrName>
                                        </p:attrNameLst>
                                      </p:cBhvr>
                                      <p:to>
                                        <p:strVal val="visible"/>
                                      </p:to>
                                    </p:set>
                                    <p:animEffect transition="in" filter="fade">
                                      <p:cBhvr>
                                        <p:cTn id="63" dur="500"/>
                                        <p:tgtEl>
                                          <p:spTgt spid="5">
                                            <p:graphicEl>
                                              <a:dgm id="{8AFF10FB-A6FF-49C6-AC21-79A6589821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662333" cy="4191000"/>
          </a:xfrm>
        </p:spPr>
        <p:txBody>
          <a:bodyPr>
            <a:noAutofit/>
          </a:bodyPr>
          <a:lstStyle/>
          <a:p>
            <a:r>
              <a:rPr lang="en-US" b="1" dirty="0"/>
              <a:t>Rev. Steve Wood was my pastor for many years at Sugar Hill United Methodist Church prior to </a:t>
            </a:r>
            <a:r>
              <a:rPr lang="en-US" b="1" dirty="0" smtClean="0"/>
              <a:t>becoming  </a:t>
            </a:r>
            <a:r>
              <a:rPr lang="en-US" b="1" dirty="0"/>
              <a:t>the senior minister of Mt. Pisgah </a:t>
            </a:r>
            <a:r>
              <a:rPr lang="en-US" b="1" dirty="0" smtClean="0"/>
              <a:t>UMC.  Both </a:t>
            </a:r>
            <a:r>
              <a:rPr lang="en-US" b="1" dirty="0"/>
              <a:t>very </a:t>
            </a:r>
            <a:r>
              <a:rPr lang="en-US" b="1" dirty="0" smtClean="0"/>
              <a:t>large </a:t>
            </a:r>
            <a:r>
              <a:rPr lang="en-US" b="1" dirty="0"/>
              <a:t>and thriving churches. </a:t>
            </a:r>
            <a:r>
              <a:rPr lang="en-US" b="1" dirty="0" smtClean="0"/>
              <a:t>       </a:t>
            </a:r>
          </a:p>
          <a:p>
            <a:endParaRPr lang="en-US" b="1" dirty="0"/>
          </a:p>
          <a:p>
            <a:endParaRPr lang="en-US" b="1" dirty="0" smtClean="0"/>
          </a:p>
          <a:p>
            <a:r>
              <a:rPr lang="en-US" b="1" dirty="0"/>
              <a:t>My second choice for a vital pastor to interview was Dr. Jeff Ross who is senior pastor of Cumming First UMC. </a:t>
            </a:r>
            <a:r>
              <a:rPr lang="en-US" b="1" dirty="0" smtClean="0"/>
              <a:t> </a:t>
            </a:r>
            <a:r>
              <a:rPr lang="en-US" b="1" dirty="0"/>
              <a:t>He leads a large church and the church seems to be thriving under his leadership.</a:t>
            </a:r>
          </a:p>
        </p:txBody>
      </p:sp>
      <p:sp>
        <p:nvSpPr>
          <p:cNvPr id="3" name="Slide Number Placeholder 2"/>
          <p:cNvSpPr>
            <a:spLocks noGrp="1"/>
          </p:cNvSpPr>
          <p:nvPr>
            <p:ph type="sldNum" sz="quarter" idx="12"/>
          </p:nvPr>
        </p:nvSpPr>
        <p:spPr/>
        <p:txBody>
          <a:bodyPr/>
          <a:lstStyle/>
          <a:p>
            <a:fld id="{6E2D2B3B-882E-40F3-A32F-6DD516915044}" type="slidenum">
              <a:rPr lang="en-US" smtClean="0"/>
              <a:pPr/>
              <a:t>6</a:t>
            </a:fld>
            <a:endParaRPr lang="en-US"/>
          </a:p>
        </p:txBody>
      </p:sp>
      <p:sp>
        <p:nvSpPr>
          <p:cNvPr id="4" name="Title 3"/>
          <p:cNvSpPr>
            <a:spLocks noGrp="1"/>
          </p:cNvSpPr>
          <p:nvPr>
            <p:ph type="title"/>
          </p:nvPr>
        </p:nvSpPr>
        <p:spPr/>
        <p:txBody>
          <a:bodyPr/>
          <a:lstStyle/>
          <a:p>
            <a:r>
              <a:rPr lang="en-US" dirty="0" smtClean="0"/>
              <a:t>Vital Pastor Interviews</a:t>
            </a:r>
            <a:endParaRPr lang="en-US" dirty="0"/>
          </a:p>
        </p:txBody>
      </p:sp>
      <p:pic>
        <p:nvPicPr>
          <p:cNvPr id="4098" name="Picture 2" descr="C:\Users\AAstin\AppData\Local\Microsoft\Windows\Temporary Internet Files\Content.IE5\3Q7CHOLO\MC90036847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5000" y="3276600"/>
            <a:ext cx="998188" cy="10389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9734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2000" fill="hold"/>
                                        <p:tgtEl>
                                          <p:spTgt spid="4098"/>
                                        </p:tgtEl>
                                        <p:attrNameLst>
                                          <p:attrName>ppt_x</p:attrName>
                                        </p:attrNameLst>
                                      </p:cBhvr>
                                      <p:tavLst>
                                        <p:tav tm="0">
                                          <p:val>
                                            <p:strVal val="1+#ppt_w/2"/>
                                          </p:val>
                                        </p:tav>
                                        <p:tav tm="100000">
                                          <p:val>
                                            <p:strVal val="#ppt_x"/>
                                          </p:val>
                                        </p:tav>
                                      </p:tavLst>
                                    </p:anim>
                                    <p:anim calcmode="lin" valueType="num">
                                      <p:cBhvr additive="base">
                                        <p:cTn id="8" dur="2000" fill="hold"/>
                                        <p:tgtEl>
                                          <p:spTgt spid="40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235922006"/>
              </p:ext>
            </p:extLst>
          </p:nvPr>
        </p:nvGraphicFramePr>
        <p:xfrm>
          <a:off x="872067" y="2286000"/>
          <a:ext cx="7408333" cy="3840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E2D2B3B-882E-40F3-A32F-6DD516915044}" type="slidenum">
              <a:rPr lang="en-US" smtClean="0"/>
              <a:pPr/>
              <a:t>7</a:t>
            </a:fld>
            <a:endParaRPr lang="en-US"/>
          </a:p>
        </p:txBody>
      </p:sp>
      <p:sp>
        <p:nvSpPr>
          <p:cNvPr id="4" name="Title 3"/>
          <p:cNvSpPr>
            <a:spLocks noGrp="1"/>
          </p:cNvSpPr>
          <p:nvPr>
            <p:ph type="title"/>
          </p:nvPr>
        </p:nvSpPr>
        <p:spPr/>
        <p:txBody>
          <a:bodyPr>
            <a:normAutofit fontScale="90000"/>
          </a:bodyPr>
          <a:lstStyle/>
          <a:p>
            <a:r>
              <a:rPr lang="en-US" dirty="0" smtClean="0"/>
              <a:t>Vital Pastors </a:t>
            </a:r>
            <a:br>
              <a:rPr lang="en-US" dirty="0" smtClean="0"/>
            </a:br>
            <a:r>
              <a:rPr lang="en-US" dirty="0" smtClean="0"/>
              <a:t>Coaching &amp; mentoring lay leadership </a:t>
            </a:r>
            <a:endParaRPr lang="en-US" dirty="0"/>
          </a:p>
        </p:txBody>
      </p:sp>
    </p:spTree>
    <p:extLst>
      <p:ext uri="{BB962C8B-B14F-4D97-AF65-F5344CB8AC3E}">
        <p14:creationId xmlns:p14="http://schemas.microsoft.com/office/powerpoint/2010/main" xmlns="" val="113415939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732127833"/>
              </p:ext>
            </p:extLst>
          </p:nvPr>
        </p:nvGraphicFramePr>
        <p:xfrm>
          <a:off x="762000" y="2209800"/>
          <a:ext cx="8077199" cy="4419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E2D2B3B-882E-40F3-A32F-6DD516915044}" type="slidenum">
              <a:rPr lang="en-US" smtClean="0"/>
              <a:pPr/>
              <a:t>8</a:t>
            </a:fld>
            <a:endParaRPr lang="en-US"/>
          </a:p>
        </p:txBody>
      </p:sp>
      <p:sp>
        <p:nvSpPr>
          <p:cNvPr id="4" name="Title 3"/>
          <p:cNvSpPr>
            <a:spLocks noGrp="1"/>
          </p:cNvSpPr>
          <p:nvPr>
            <p:ph type="title"/>
          </p:nvPr>
        </p:nvSpPr>
        <p:spPr>
          <a:xfrm>
            <a:off x="381000" y="228600"/>
            <a:ext cx="8382000" cy="2514600"/>
          </a:xfrm>
        </p:spPr>
        <p:txBody>
          <a:bodyPr>
            <a:normAutofit fontScale="90000"/>
          </a:bodyPr>
          <a:lstStyle/>
          <a:p>
            <a:r>
              <a:rPr lang="en-US" b="1" dirty="0">
                <a:solidFill>
                  <a:schemeClr val="tx2"/>
                </a:solidFill>
              </a:rPr>
              <a:t>14.  Vital churches have preachers who tend to use more topical sermon </a:t>
            </a:r>
            <a:r>
              <a:rPr lang="en-US" b="1" dirty="0" smtClean="0">
                <a:solidFill>
                  <a:schemeClr val="tx2"/>
                </a:solidFill>
              </a:rPr>
              <a:t>	series </a:t>
            </a:r>
            <a:r>
              <a:rPr lang="en-US" b="1" dirty="0">
                <a:solidFill>
                  <a:schemeClr val="tx2"/>
                </a:solidFill>
              </a:rPr>
              <a:t>in traditional services. </a:t>
            </a:r>
          </a:p>
        </p:txBody>
      </p:sp>
    </p:spTree>
    <p:extLst>
      <p:ext uri="{BB962C8B-B14F-4D97-AF65-F5344CB8AC3E}">
        <p14:creationId xmlns:p14="http://schemas.microsoft.com/office/powerpoint/2010/main" xmlns="" val="326574515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2ED0C106-245E-48BF-9759-56AB2593AC7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0A16415E-F354-47DE-A245-EE8E1D3363B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81C93A7E-07B9-4E6E-A633-3493711C6CD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78CEF8FF-534F-4966-A844-AA2FDA37B722}"/>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F1255A0D-88F6-4E9F-804A-0E2CE91B5963}"/>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ECD8FB59-7A48-4B1E-B2B1-D166A8D38290}"/>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845DB05C-117E-453C-97B1-ABE5A865FCD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59D8042F-3E2C-4BF2-959C-83ED013B8B38}"/>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graphicEl>
                                              <a:dgm id="{0221E4BC-307A-4CF7-AEEC-F2C3759E955F}"/>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graphicEl>
                                              <a:dgm id="{24A5D617-0D1B-424D-89B1-CE6F90752375}"/>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956C22A6-A414-4B94-BB0D-0AABE50D9F84}"/>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A12A4436-105B-4424-B833-43A78D4AA8AA}"/>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4987BD73-E2FC-4C89-BCEB-3A0626B425B2}"/>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A6B9FC61-1E6D-4397-A252-66FC86009640}"/>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664A23EF-937A-41B4-8399-E9CDFB8DE8C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998783022"/>
              </p:ext>
            </p:extLst>
          </p:nvPr>
        </p:nvGraphicFramePr>
        <p:xfrm>
          <a:off x="1371600" y="3471348"/>
          <a:ext cx="6172200" cy="2700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E2D2B3B-882E-40F3-A32F-6DD516915044}" type="slidenum">
              <a:rPr lang="en-US" smtClean="0"/>
              <a:pPr/>
              <a:t>9</a:t>
            </a:fld>
            <a:endParaRPr lang="en-US"/>
          </a:p>
        </p:txBody>
      </p:sp>
      <p:pic>
        <p:nvPicPr>
          <p:cNvPr id="6146" name="Picture 2" descr="C:\Users\AAstin\AppData\Local\Microsoft\Windows\Temporary Internet Files\Content.IE5\3Q7CHOLO\MC900368474[1].wmf"/>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181600" y="3471348"/>
            <a:ext cx="3276600" cy="293441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3"/>
          <p:cNvSpPr>
            <a:spLocks noGrp="1"/>
          </p:cNvSpPr>
          <p:nvPr>
            <p:ph type="title"/>
          </p:nvPr>
        </p:nvSpPr>
        <p:spPr>
          <a:xfrm>
            <a:off x="457200" y="228600"/>
            <a:ext cx="8229600" cy="3200400"/>
          </a:xfrm>
        </p:spPr>
        <p:txBody>
          <a:bodyPr>
            <a:normAutofit fontScale="90000"/>
          </a:bodyPr>
          <a:lstStyle/>
          <a:p>
            <a:r>
              <a:rPr lang="en-US" dirty="0" smtClean="0">
                <a:solidFill>
                  <a:schemeClr val="tx2"/>
                </a:solidFill>
              </a:rPr>
              <a:t/>
            </a:r>
            <a:br>
              <a:rPr lang="en-US" dirty="0" smtClean="0">
                <a:solidFill>
                  <a:schemeClr val="tx2"/>
                </a:solidFill>
              </a:rPr>
            </a:br>
            <a:r>
              <a:rPr lang="en-US" dirty="0" smtClean="0">
                <a:solidFill>
                  <a:schemeClr val="tx2"/>
                </a:solidFill>
              </a:rPr>
              <a:t>To </a:t>
            </a:r>
            <a:r>
              <a:rPr lang="en-US" dirty="0">
                <a:solidFill>
                  <a:schemeClr val="tx2"/>
                </a:solidFill>
              </a:rPr>
              <a:t>be a vital church we need more topical </a:t>
            </a:r>
            <a:r>
              <a:rPr lang="en-US" dirty="0" smtClean="0">
                <a:solidFill>
                  <a:schemeClr val="tx2"/>
                </a:solidFill>
              </a:rPr>
              <a:t>sermons, </a:t>
            </a:r>
            <a:r>
              <a:rPr lang="en-US" dirty="0">
                <a:solidFill>
                  <a:schemeClr val="tx2"/>
                </a:solidFill>
              </a:rPr>
              <a:t>so when life gets rough and it feels like the world is crashing all around there is a calming of the sea and the </a:t>
            </a:r>
            <a:r>
              <a:rPr lang="en-US" dirty="0" smtClean="0">
                <a:solidFill>
                  <a:schemeClr val="tx2"/>
                </a:solidFill>
              </a:rPr>
              <a:t>soul. </a:t>
            </a:r>
            <a:r>
              <a:rPr lang="en-US" dirty="0" smtClean="0"/>
              <a:t>!</a:t>
            </a:r>
            <a:r>
              <a:rPr lang="en-US" dirty="0"/>
              <a:t/>
            </a:r>
            <a:br>
              <a:rPr lang="en-US" dirty="0"/>
            </a:br>
            <a:endParaRPr lang="en-US" dirty="0"/>
          </a:p>
        </p:txBody>
      </p:sp>
    </p:spTree>
    <p:extLst>
      <p:ext uri="{BB962C8B-B14F-4D97-AF65-F5344CB8AC3E}">
        <p14:creationId xmlns:p14="http://schemas.microsoft.com/office/powerpoint/2010/main" xmlns="" val="10326607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anim calcmode="lin" valueType="num">
                                      <p:cBhvr additive="base">
                                        <p:cTn id="15" dur="2000" fill="hold"/>
                                        <p:tgtEl>
                                          <p:spTgt spid="6146"/>
                                        </p:tgtEl>
                                        <p:attrNameLst>
                                          <p:attrName>ppt_x</p:attrName>
                                        </p:attrNameLst>
                                      </p:cBhvr>
                                      <p:tavLst>
                                        <p:tav tm="0">
                                          <p:val>
                                            <p:strVal val="1+#ppt_w/2"/>
                                          </p:val>
                                        </p:tav>
                                        <p:tav tm="100000">
                                          <p:val>
                                            <p:strVal val="#ppt_x"/>
                                          </p:val>
                                        </p:tav>
                                      </p:tavLst>
                                    </p:anim>
                                    <p:anim calcmode="lin" valueType="num">
                                      <p:cBhvr additive="base">
                                        <p:cTn id="16" dur="2000" fill="hold"/>
                                        <p:tgtEl>
                                          <p:spTgt spid="61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765</TotalTime>
  <Words>2906</Words>
  <Application>Microsoft Office PowerPoint</Application>
  <PresentationFormat>On-screen Show (4:3)</PresentationFormat>
  <Paragraphs>200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Leadership UMC  Small Group Presentation  The Peacemakers </vt:lpstr>
      <vt:lpstr>#4   Vital churches focus on increasing      the effectiveness of lay  leaders. </vt:lpstr>
      <vt:lpstr>Lay Leader:     What's my job? Who is qualified for this job? </vt:lpstr>
      <vt:lpstr>What does the lay leader do? </vt:lpstr>
      <vt:lpstr>8.  Vital pastors give attention to  developing, coaching, and mentoring lay leadership to enable laity to increase their ability to carry out ministry. </vt:lpstr>
      <vt:lpstr>Vital Pastor Interviews</vt:lpstr>
      <vt:lpstr>Vital Pastors  Coaching &amp; mentoring lay leadership </vt:lpstr>
      <vt:lpstr>14.  Vital churches have preachers who tend to use more topical sermon  series in traditional services. </vt:lpstr>
      <vt:lpstr> To be a vital church we need more topical sermons, so when life gets rough and it feels like the world is crashing all around there is a calming of the sea and the soul. ! </vt:lpstr>
    </vt:vector>
  </TitlesOfParts>
  <Company>Floyd Healthcare Management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UMC  Small Group Presentation  The Peacemakers</dc:title>
  <dc:creator>Astin, Amy</dc:creator>
  <cp:lastModifiedBy>Debie</cp:lastModifiedBy>
  <cp:revision>40</cp:revision>
  <cp:lastPrinted>2014-04-24T18:30:20Z</cp:lastPrinted>
  <dcterms:created xsi:type="dcterms:W3CDTF">2014-04-22T14:39:19Z</dcterms:created>
  <dcterms:modified xsi:type="dcterms:W3CDTF">2014-05-28T03:35:44Z</dcterms:modified>
</cp:coreProperties>
</file>